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384048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62"/>
    <p:restoredTop sz="94678"/>
  </p:normalViewPr>
  <p:slideViewPr>
    <p:cSldViewPr snapToGrid="0">
      <p:cViewPr>
        <p:scale>
          <a:sx n="27" d="100"/>
          <a:sy n="27" d="100"/>
        </p:scale>
        <p:origin x="664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ucomm.unl.edu/brand/colors" TargetMode="External"/><Relationship Id="rId5" Type="http://schemas.openxmlformats.org/officeDocument/2006/relationships/hyperlink" Target="https://www.brailleinstitute.org/freefont/" TargetMode="External"/><Relationship Id="rId4" Type="http://schemas.openxmlformats.org/officeDocument/2006/relationships/hyperlink" Target="https://github.com/MIT-BECL/Poster_Resources" TargetMode="External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8D296EF7-1858-8A37-3DD1-0D563FC08AE6}"/>
              </a:ext>
            </a:extLst>
          </p:cNvPr>
          <p:cNvSpPr txBox="1"/>
          <p:nvPr userDrawn="1"/>
        </p:nvSpPr>
        <p:spPr>
          <a:xfrm>
            <a:off x="0" y="-107474"/>
            <a:ext cx="38404800" cy="2895600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t">
            <a:spAutoFit/>
          </a:bodyPr>
          <a:lstStyle/>
          <a:p>
            <a:pPr lvl="1">
              <a:lnSpc>
                <a:spcPct val="200000"/>
              </a:lnSpc>
            </a:pPr>
            <a:endParaRPr lang="en-US" i="1" dirty="0">
              <a:solidFill>
                <a:schemeClr val="accent3"/>
              </a:solidFill>
            </a:endParaRPr>
          </a:p>
        </p:txBody>
      </p:sp>
      <p:pic>
        <p:nvPicPr>
          <p:cNvPr id="17" name="Graphic 16" descr="Warning with solid fill">
            <a:extLst>
              <a:ext uri="{FF2B5EF4-FFF2-40B4-BE49-F238E27FC236}">
                <a16:creationId xmlns:a16="http://schemas.microsoft.com/office/drawing/2014/main" id="{2A60DACC-8293-F959-6D34-1148708E16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780" y="-48431"/>
            <a:ext cx="2389419" cy="238941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8B0C8AD-4775-EFDE-C992-140AB77600BA}"/>
              </a:ext>
            </a:extLst>
          </p:cNvPr>
          <p:cNvSpPr txBox="1"/>
          <p:nvPr userDrawn="1"/>
        </p:nvSpPr>
        <p:spPr>
          <a:xfrm>
            <a:off x="1548489" y="4087017"/>
            <a:ext cx="35132212" cy="23483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latin typeface="Atkinson Hyperlegible" pitchFamily="2" charset="77"/>
              </a:rPr>
              <a:t>This template is inspired by the #</a:t>
            </a:r>
            <a:r>
              <a:rPr lang="en-US" sz="8000" dirty="0" err="1">
                <a:latin typeface="Atkinson Hyperlegible" pitchFamily="2" charset="77"/>
              </a:rPr>
              <a:t>evenbetterpostertemplate</a:t>
            </a:r>
            <a:r>
              <a:rPr lang="en-US" sz="8000" dirty="0">
                <a:latin typeface="Atkinson Hyperlegible" pitchFamily="2" charset="77"/>
              </a:rPr>
              <a:t> and work by the </a:t>
            </a:r>
            <a:r>
              <a:rPr lang="en-US" sz="8000" dirty="0">
                <a:latin typeface="Atkinson Hyperlegible" pitchFamily="2" charset="77"/>
                <a:hlinkClick r:id="rId4"/>
              </a:rPr>
              <a:t>MIT-BECL</a:t>
            </a:r>
            <a:r>
              <a:rPr lang="en-US" sz="8000" dirty="0">
                <a:latin typeface="Atkinson Hyperlegible" pitchFamily="2" charset="77"/>
              </a:rPr>
              <a:t> lab. </a:t>
            </a:r>
          </a:p>
          <a:p>
            <a:pPr marL="0" indent="0">
              <a:buNone/>
            </a:pPr>
            <a:endParaRPr lang="en-US" sz="8000" dirty="0">
              <a:latin typeface="Atkinson Hyperlegible" pitchFamily="2" charset="77"/>
            </a:endParaRPr>
          </a:p>
          <a:p>
            <a:pPr marL="0" indent="0">
              <a:buNone/>
            </a:pPr>
            <a:r>
              <a:rPr lang="en-US" sz="8000" dirty="0">
                <a:latin typeface="Atkinson Hyperlegible" pitchFamily="2" charset="77"/>
              </a:rPr>
              <a:t>This default font for this template is </a:t>
            </a:r>
            <a:r>
              <a:rPr lang="en-US" sz="8000" dirty="0">
                <a:latin typeface="Atkinson Hyperlegible" pitchFamily="2" charset="77"/>
                <a:hlinkClick r:id="rId5"/>
              </a:rPr>
              <a:t>Atkinson Hyperlegible</a:t>
            </a:r>
            <a:r>
              <a:rPr lang="en-US" sz="8000" dirty="0">
                <a:latin typeface="Atkinson Hyperlegible" pitchFamily="2" charset="77"/>
              </a:rPr>
              <a:t> which is designed to be accessible for low-vision readers. You may need to download and install the font on your device. Or you can select a font that is compatible with all Microsoft office products. </a:t>
            </a:r>
          </a:p>
          <a:p>
            <a:endParaRPr lang="en-US" sz="8000" dirty="0">
              <a:latin typeface="Atkinson Hyperlegible" pitchFamily="2" charset="77"/>
            </a:endParaRPr>
          </a:p>
          <a:p>
            <a:r>
              <a:rPr lang="en-US" sz="8000" dirty="0">
                <a:latin typeface="Atkinson Hyperlegible" pitchFamily="2" charset="77"/>
                <a:hlinkClick r:id="rId6"/>
              </a:rPr>
              <a:t>UNL’s color pallet</a:t>
            </a:r>
            <a:r>
              <a:rPr lang="en-US" sz="8000" dirty="0">
                <a:latin typeface="Atkinson Hyperlegible" pitchFamily="2" charset="77"/>
              </a:rPr>
              <a:t> is built into the template color theme.</a:t>
            </a:r>
          </a:p>
          <a:p>
            <a:endParaRPr lang="en-US" sz="8000" dirty="0">
              <a:latin typeface="Atkinson Hyperlegible" pitchFamily="2" charset="77"/>
            </a:endParaRPr>
          </a:p>
          <a:p>
            <a:r>
              <a:rPr lang="en-US" sz="8000" dirty="0">
                <a:latin typeface="Atkinson Hyperlegible" pitchFamily="2" charset="77"/>
              </a:rPr>
              <a:t>You can change the background color in the </a:t>
            </a:r>
            <a:r>
              <a:rPr lang="en-US" sz="8000" b="1" dirty="0">
                <a:latin typeface="Atkinson Hyperlegible" pitchFamily="2" charset="77"/>
              </a:rPr>
              <a:t>Slide Master</a:t>
            </a:r>
            <a:r>
              <a:rPr lang="en-US" sz="8000" dirty="0">
                <a:latin typeface="Atkinson Hyperlegible" pitchFamily="2" charset="77"/>
              </a:rPr>
              <a:t>. </a:t>
            </a:r>
          </a:p>
          <a:p>
            <a:r>
              <a:rPr lang="en-US" sz="8000" dirty="0">
                <a:latin typeface="Atkinson Hyperlegible" pitchFamily="2" charset="77"/>
              </a:rPr>
              <a:t>You also </a:t>
            </a:r>
            <a:r>
              <a:rPr lang="en-US" sz="8000" b="1" dirty="0">
                <a:latin typeface="Atkinson Hyperlegible" pitchFamily="2" charset="77"/>
              </a:rPr>
              <a:t>need to make your own QRC code </a:t>
            </a:r>
            <a:r>
              <a:rPr lang="en-US" sz="8000" dirty="0">
                <a:latin typeface="Atkinson Hyperlegible" pitchFamily="2" charset="77"/>
              </a:rPr>
              <a:t>or delete it on the </a:t>
            </a:r>
            <a:r>
              <a:rPr lang="en-US" sz="8000" b="1" dirty="0">
                <a:latin typeface="Atkinson Hyperlegible" pitchFamily="2" charset="77"/>
              </a:rPr>
              <a:t>Slide Master</a:t>
            </a:r>
            <a:r>
              <a:rPr lang="en-US" sz="8000" dirty="0">
                <a:latin typeface="Atkinson Hyperlegible" pitchFamily="2" charset="77"/>
              </a:rPr>
              <a:t>. </a:t>
            </a:r>
          </a:p>
          <a:p>
            <a:pPr marL="0" indent="0">
              <a:buNone/>
            </a:pPr>
            <a:endParaRPr lang="en-US" sz="8000" dirty="0">
              <a:latin typeface="Atkinson Hyperlegible" pitchFamily="2" charset="77"/>
            </a:endParaRPr>
          </a:p>
          <a:p>
            <a:r>
              <a:rPr lang="en-US" sz="8000" dirty="0">
                <a:latin typeface="Atkinson Hyperlegible" pitchFamily="2" charset="77"/>
              </a:rPr>
              <a:t>When inserting a graph, chart, table, etc., it will automatically be styled according to brand standards. To adjust colors, use the built-in color theme.</a:t>
            </a:r>
          </a:p>
          <a:p>
            <a:endParaRPr lang="en-US" sz="8000" dirty="0">
              <a:latin typeface="Atkinson Hyperlegible" pitchFamily="2" charset="77"/>
            </a:endParaRPr>
          </a:p>
          <a:p>
            <a:r>
              <a:rPr lang="en-US" sz="8000" dirty="0">
                <a:latin typeface="Atkinson Hyperlegible" pitchFamily="2" charset="77"/>
              </a:rPr>
              <a:t>You can copy and paste UNL’s Law-Psych Program &amp; University logos from here below.</a:t>
            </a:r>
          </a:p>
        </p:txBody>
      </p:sp>
      <p:pic>
        <p:nvPicPr>
          <p:cNvPr id="1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0D5E2AF0-859F-2356-FFA6-2AE7F0E5939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7552136" y="12993745"/>
            <a:ext cx="8312727" cy="2834948"/>
          </a:xfrm>
          <a:prstGeom prst="rect">
            <a:avLst/>
          </a:prstGeom>
        </p:spPr>
      </p:pic>
      <p:pic>
        <p:nvPicPr>
          <p:cNvPr id="20" name="Picture 19" descr="A black and red logo&#10;&#10;Description automatically generated">
            <a:extLst>
              <a:ext uri="{FF2B5EF4-FFF2-40B4-BE49-F238E27FC236}">
                <a16:creationId xmlns:a16="http://schemas.microsoft.com/office/drawing/2014/main" id="{A1F400B3-82AF-084B-C345-83419C4FA1E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6960803" y="27992062"/>
            <a:ext cx="19625955" cy="6325721"/>
          </a:xfrm>
          <a:prstGeom prst="rect">
            <a:avLst/>
          </a:prstGeom>
        </p:spPr>
      </p:pic>
      <p:pic>
        <p:nvPicPr>
          <p:cNvPr id="21" name="Picture 20" descr="A red and white symbol with a black background&#10;&#10;Description automatically generated">
            <a:extLst>
              <a:ext uri="{FF2B5EF4-FFF2-40B4-BE49-F238E27FC236}">
                <a16:creationId xmlns:a16="http://schemas.microsoft.com/office/drawing/2014/main" id="{292DE840-8EAE-419E-2C4D-F177F090AE3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919044" y="26884734"/>
            <a:ext cx="8540376" cy="854037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B422E54-EB60-8922-8ABD-0E355F8FFA42}"/>
              </a:ext>
            </a:extLst>
          </p:cNvPr>
          <p:cNvSpPr txBox="1"/>
          <p:nvPr userDrawn="1"/>
        </p:nvSpPr>
        <p:spPr>
          <a:xfrm>
            <a:off x="3974231" y="819066"/>
            <a:ext cx="31358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tkinson Hyperlegible" pitchFamily="2" charset="77"/>
              </a:rPr>
              <a:t>This slide is just for context and to help you use the template.</a:t>
            </a:r>
          </a:p>
        </p:txBody>
      </p:sp>
    </p:spTree>
    <p:extLst>
      <p:ext uri="{BB962C8B-B14F-4D97-AF65-F5344CB8AC3E}">
        <p14:creationId xmlns:p14="http://schemas.microsoft.com/office/powerpoint/2010/main" val="200800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ED0700F2-FD30-E2E6-D461-E961C6E101DD}"/>
              </a:ext>
            </a:extLst>
          </p:cNvPr>
          <p:cNvSpPr txBox="1">
            <a:spLocks/>
          </p:cNvSpPr>
          <p:nvPr userDrawn="1"/>
        </p:nvSpPr>
        <p:spPr>
          <a:xfrm>
            <a:off x="1866900" y="7200900"/>
            <a:ext cx="346710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0" algn="l" defTabSz="3840480" rtl="0" eaLnBrk="1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0031" indent="0" algn="l" defTabSz="3840480" rtl="0" eaLnBrk="1" latinLnBrk="0" hangingPunct="1">
              <a:lnSpc>
                <a:spcPct val="100000"/>
              </a:lnSpc>
              <a:spcBef>
                <a:spcPts val="394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tkinson Hyperlegible" pitchFamily="2" charset="77"/>
              </a:rPr>
              <a:t>Insert content here: 36pt</a:t>
            </a:r>
            <a:endParaRPr lang="en-US" dirty="0">
              <a:latin typeface="Atkinson Hyperlegible" pitchFamily="2" charset="77"/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409806B-8740-2DBC-A4F8-B15EAC442930}"/>
              </a:ext>
            </a:extLst>
          </p:cNvPr>
          <p:cNvSpPr txBox="1">
            <a:spLocks/>
          </p:cNvSpPr>
          <p:nvPr userDrawn="1"/>
        </p:nvSpPr>
        <p:spPr>
          <a:xfrm>
            <a:off x="1866900" y="14801849"/>
            <a:ext cx="168021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-960120" algn="l" defTabSz="3840480" rtl="0" eaLnBrk="1" latinLnBrk="0" hangingPunct="1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0031" indent="0" algn="l" defTabSz="3840480" rtl="0" eaLnBrk="1" latinLnBrk="0" hangingPunct="1">
              <a:lnSpc>
                <a:spcPct val="100000"/>
              </a:lnSpc>
              <a:spcBef>
                <a:spcPts val="394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tkinson Hyperlegible" pitchFamily="2" charset="77"/>
              </a:rPr>
              <a:t>Insert content here: 36pt</a:t>
            </a:r>
            <a:endParaRPr lang="en-US" dirty="0">
              <a:latin typeface="Atkinson Hyperlegible" pitchFamily="2" charset="77"/>
            </a:endParaRP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75537F24-C0BA-E939-AB5F-413F4503D0AF}"/>
              </a:ext>
            </a:extLst>
          </p:cNvPr>
          <p:cNvSpPr txBox="1">
            <a:spLocks/>
          </p:cNvSpPr>
          <p:nvPr userDrawn="1"/>
        </p:nvSpPr>
        <p:spPr>
          <a:xfrm>
            <a:off x="1866900" y="30003750"/>
            <a:ext cx="346710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-960120" algn="l" defTabSz="3840480" rtl="0" eaLnBrk="1" latinLnBrk="0" hangingPunct="1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0031" indent="0" algn="l" defTabSz="3840480" rtl="0" eaLnBrk="1" latinLnBrk="0" hangingPunct="1">
              <a:lnSpc>
                <a:spcPct val="100000"/>
              </a:lnSpc>
              <a:spcBef>
                <a:spcPts val="394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tkinson Hyperlegible" pitchFamily="2" charset="77"/>
              </a:rPr>
              <a:t>Insert content here: 36pt</a:t>
            </a:r>
          </a:p>
          <a:p>
            <a:endParaRPr lang="en-US" dirty="0">
              <a:latin typeface="Atkinson Hyperlegible" pitchFamily="2" charset="77"/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C1924509-62DF-C1B9-8AD6-2F5F23F3E8AF}"/>
              </a:ext>
            </a:extLst>
          </p:cNvPr>
          <p:cNvSpPr txBox="1">
            <a:spLocks/>
          </p:cNvSpPr>
          <p:nvPr userDrawn="1"/>
        </p:nvSpPr>
        <p:spPr>
          <a:xfrm>
            <a:off x="1866900" y="22402800"/>
            <a:ext cx="346710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-960120" algn="l" defTabSz="3840480" rtl="0" eaLnBrk="1" latinLnBrk="0" hangingPunct="1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0031" indent="0" algn="l" defTabSz="3840480" rtl="0" eaLnBrk="1" latinLnBrk="0" hangingPunct="1">
              <a:lnSpc>
                <a:spcPct val="100000"/>
              </a:lnSpc>
              <a:spcBef>
                <a:spcPts val="394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tkinson Hyperlegible" pitchFamily="2" charset="77"/>
              </a:rPr>
              <a:t>Insert content here: 36pt</a:t>
            </a:r>
          </a:p>
          <a:p>
            <a:endParaRPr lang="en-US" dirty="0">
              <a:latin typeface="Atkinson Hyperlegible" pitchFamily="2" charset="77"/>
            </a:endParaRP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BD1469F0-8772-0DFF-2621-F88A4B255E33}"/>
              </a:ext>
            </a:extLst>
          </p:cNvPr>
          <p:cNvSpPr txBox="1">
            <a:spLocks/>
          </p:cNvSpPr>
          <p:nvPr userDrawn="1"/>
        </p:nvSpPr>
        <p:spPr>
          <a:xfrm>
            <a:off x="19735800" y="14801850"/>
            <a:ext cx="168021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-960120" algn="l" defTabSz="3840480" rtl="0" eaLnBrk="1" latinLnBrk="0" hangingPunct="1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0031" indent="0" algn="l" defTabSz="3840480" rtl="0" eaLnBrk="1" latinLnBrk="0" hangingPunct="1">
              <a:lnSpc>
                <a:spcPct val="100000"/>
              </a:lnSpc>
              <a:spcBef>
                <a:spcPts val="394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tkinson Hyperlegible" pitchFamily="2" charset="77"/>
              </a:rPr>
              <a:t>Insert content here: 36pt</a:t>
            </a:r>
          </a:p>
          <a:p>
            <a:endParaRPr lang="en-US" dirty="0">
              <a:latin typeface="Atkinson Hyperlegible" pitchFamily="2" charset="77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CB07DF4-8919-7B99-14EC-84889A378B60}"/>
              </a:ext>
            </a:extLst>
          </p:cNvPr>
          <p:cNvCxnSpPr>
            <a:cxnSpLocks/>
          </p:cNvCxnSpPr>
          <p:nvPr userDrawn="1"/>
        </p:nvCxnSpPr>
        <p:spPr>
          <a:xfrm>
            <a:off x="-333829" y="6400800"/>
            <a:ext cx="38898286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33467584-E5D1-797B-A9CD-AC6DB3040453}"/>
              </a:ext>
            </a:extLst>
          </p:cNvPr>
          <p:cNvSpPr/>
          <p:nvPr userDrawn="1"/>
        </p:nvSpPr>
        <p:spPr>
          <a:xfrm>
            <a:off x="0" y="0"/>
            <a:ext cx="384048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75">
              <a:latin typeface="Atkinson Hyperlegible" pitchFamily="2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D938620-38A0-7B6D-F4B9-F2786233309F}"/>
              </a:ext>
            </a:extLst>
          </p:cNvPr>
          <p:cNvSpPr txBox="1">
            <a:spLocks/>
          </p:cNvSpPr>
          <p:nvPr userDrawn="1"/>
        </p:nvSpPr>
        <p:spPr>
          <a:xfrm>
            <a:off x="1866900" y="1400176"/>
            <a:ext cx="34671000" cy="2979320"/>
          </a:xfrm>
          <a:prstGeom prst="rect">
            <a:avLst/>
          </a:prstGeom>
          <a:noFill/>
        </p:spPr>
        <p:txBody>
          <a:bodyPr tIns="274320" anchor="t">
            <a:normAutofit/>
          </a:bodyPr>
          <a:lstStyle>
            <a:lvl1pPr algn="l" defTabSz="3840480" rtl="0" eaLnBrk="1" latinLnBrk="0" hangingPunct="1">
              <a:lnSpc>
                <a:spcPts val="7088"/>
              </a:lnSpc>
              <a:spcBef>
                <a:spcPts val="4200"/>
              </a:spcBef>
              <a:buNone/>
              <a:defRPr sz="7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Atkinson Hyperlegible" pitchFamily="2" charset="77"/>
              </a:rPr>
              <a:t>Title: 72pt bold</a:t>
            </a:r>
            <a:endParaRPr lang="en-US" dirty="0">
              <a:latin typeface="Atkinson Hyperlegible" pitchFamily="2" charset="77"/>
            </a:endParaRP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2A99007-42A1-68A2-A42E-2738C705AAD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27843480" y="1400176"/>
            <a:ext cx="8694420" cy="466373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200">
                <a:latin typeface="Atkinson Hyperlegible" pitchFamily="2" charset="77"/>
              </a:defRPr>
            </a:lvl1pPr>
          </a:lstStyle>
          <a:p>
            <a:r>
              <a:rPr lang="en-US" dirty="0"/>
              <a:t>Institution logo(s)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EE2EDED7-60FA-D5E9-B1C6-C94CF5BDACE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866900" y="3552324"/>
            <a:ext cx="34671000" cy="280034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>
              <a:defRPr sz="6000">
                <a:latin typeface="Atkinson Hyperlegible" pitchFamily="2" charset="77"/>
              </a:defRPr>
            </a:lvl1pPr>
            <a:lvl2pPr marL="300031" indent="0" algn="ctr">
              <a:buNone/>
              <a:defRPr sz="4200"/>
            </a:lvl2pPr>
            <a:lvl5pPr marL="5760577" indent="0">
              <a:buNone/>
              <a:defRPr/>
            </a:lvl5pPr>
          </a:lstStyle>
          <a:p>
            <a:pPr lvl="0"/>
            <a:r>
              <a:rPr lang="en-US" dirty="0"/>
              <a:t>Authors: 60pt </a:t>
            </a:r>
          </a:p>
        </p:txBody>
      </p:sp>
    </p:spTree>
    <p:extLst>
      <p:ext uri="{BB962C8B-B14F-4D97-AF65-F5344CB8AC3E}">
        <p14:creationId xmlns:p14="http://schemas.microsoft.com/office/powerpoint/2010/main" val="334523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ocks_layou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E20931D-9D4D-2B64-8EAC-679FF1053F58}"/>
              </a:ext>
            </a:extLst>
          </p:cNvPr>
          <p:cNvCxnSpPr>
            <a:cxnSpLocks/>
          </p:cNvCxnSpPr>
          <p:nvPr userDrawn="1"/>
        </p:nvCxnSpPr>
        <p:spPr>
          <a:xfrm>
            <a:off x="-333829" y="6400800"/>
            <a:ext cx="38898286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F665D11-C28C-0E3E-77A3-9362CE329302}"/>
              </a:ext>
            </a:extLst>
          </p:cNvPr>
          <p:cNvSpPr/>
          <p:nvPr userDrawn="1"/>
        </p:nvSpPr>
        <p:spPr>
          <a:xfrm>
            <a:off x="0" y="0"/>
            <a:ext cx="384048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75">
              <a:latin typeface="Atkinson Hyperlegible" pitchFamily="2" charset="77"/>
            </a:endParaRP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A9362E33-C467-D82D-19E6-3ED9E6C059A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66900" y="7200900"/>
            <a:ext cx="16802099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278361D-7F6A-AEDF-91F3-50889F1907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66900" y="14801848"/>
            <a:ext cx="16802100" cy="1440180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B54E9A04-E4A2-6D0F-A3C5-8A40842C35B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66900" y="30003750"/>
            <a:ext cx="221107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7AD003E-5275-CBD5-E285-9DB27C7608F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735800" y="22253575"/>
            <a:ext cx="168021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D0A5CE67-2332-2C31-4D86-963CC2DEE01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735802" y="7150098"/>
            <a:ext cx="16802100" cy="144018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80143E65-D033-5373-06C3-284723633F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4790400" y="30003749"/>
            <a:ext cx="117475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ED9C8036-400D-8EDE-D77B-15195C4FA8A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735800" y="7200900"/>
            <a:ext cx="168021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0D044295-57C8-6B2D-C439-5F159DC61BF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866900" y="7200899"/>
            <a:ext cx="16802100" cy="144018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69C0CF79-1997-5BCE-D6D2-E0D441F30C4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9735800" y="30003750"/>
            <a:ext cx="168021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115E134F-E7AB-07FF-1715-E310AFC9793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866900" y="22402800"/>
            <a:ext cx="168021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9D95DB26-9E04-540F-13EF-0A4BACEA135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735800" y="14801849"/>
            <a:ext cx="16802100" cy="1440179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CEE323E6-BBC8-CDD8-CDA9-5F27DA0DF405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866900" y="30003750"/>
            <a:ext cx="168021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6FCEFBF-7EB4-032E-D71B-9458A13163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6900" y="1400176"/>
            <a:ext cx="34671000" cy="4615614"/>
          </a:xfrm>
          <a:prstGeom prst="rect">
            <a:avLst/>
          </a:prstGeom>
          <a:noFill/>
        </p:spPr>
        <p:txBody>
          <a:bodyPr tIns="274320" anchor="t">
            <a:normAutofit/>
          </a:bodyPr>
          <a:lstStyle>
            <a:lvl1pPr algn="l">
              <a:lnSpc>
                <a:spcPts val="7088"/>
              </a:lnSpc>
              <a:spcBef>
                <a:spcPts val="4200"/>
              </a:spcBef>
              <a:defRPr sz="7200" b="1">
                <a:latin typeface="Atkinson Hyperlegible" pitchFamily="2" charset="77"/>
              </a:defRPr>
            </a:lvl1pPr>
          </a:lstStyle>
          <a:p>
            <a:r>
              <a:rPr lang="en-US" dirty="0"/>
              <a:t>Title: 72pt bold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3C7E8FCA-34AA-82C1-C377-4351918F0E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66900" y="3600450"/>
            <a:ext cx="34671000" cy="241533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l">
              <a:buNone/>
              <a:defRPr sz="6000">
                <a:latin typeface="Atkinson Hyperlegible" pitchFamily="2" charset="77"/>
              </a:defRPr>
            </a:lvl1pPr>
            <a:lvl2pPr marL="300031" indent="0" algn="ctr">
              <a:buNone/>
              <a:defRPr sz="4200"/>
            </a:lvl2pPr>
            <a:lvl5pPr marL="5760577" indent="0">
              <a:buNone/>
              <a:defRPr/>
            </a:lvl5pPr>
          </a:lstStyle>
          <a:p>
            <a:pPr lvl="0"/>
            <a:r>
              <a:rPr lang="en-US" dirty="0"/>
              <a:t>Authors: 60pt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51D054DB-E341-EE12-BDA6-98B3EC46379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7843480" y="1400176"/>
            <a:ext cx="8694420" cy="46156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200">
                <a:latin typeface="Atkinson Hyperlegible" pitchFamily="2" charset="77"/>
              </a:defRPr>
            </a:lvl1pPr>
          </a:lstStyle>
          <a:p>
            <a:r>
              <a:rPr lang="en-US" dirty="0"/>
              <a:t>Institution logo(s)</a:t>
            </a:r>
          </a:p>
        </p:txBody>
      </p:sp>
    </p:spTree>
    <p:extLst>
      <p:ext uri="{BB962C8B-B14F-4D97-AF65-F5344CB8AC3E}">
        <p14:creationId xmlns:p14="http://schemas.microsoft.com/office/powerpoint/2010/main" val="37107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ocks_layou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8D2AD1-57F7-2563-0F79-599ED60BB441}"/>
              </a:ext>
            </a:extLst>
          </p:cNvPr>
          <p:cNvSpPr/>
          <p:nvPr userDrawn="1"/>
        </p:nvSpPr>
        <p:spPr>
          <a:xfrm>
            <a:off x="-48126" y="0"/>
            <a:ext cx="384048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75">
              <a:latin typeface="Atkinson Hyperlegible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7F734B9-0CD8-3AC1-0B19-FE3658DA7E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6900" y="1400175"/>
            <a:ext cx="34671000" cy="5000625"/>
          </a:xfrm>
          <a:prstGeom prst="rect">
            <a:avLst/>
          </a:prstGeom>
          <a:noFill/>
        </p:spPr>
        <p:txBody>
          <a:bodyPr tIns="274320" anchor="t">
            <a:normAutofit/>
          </a:bodyPr>
          <a:lstStyle>
            <a:lvl1pPr algn="l">
              <a:lnSpc>
                <a:spcPts val="7088"/>
              </a:lnSpc>
              <a:spcBef>
                <a:spcPts val="4200"/>
              </a:spcBef>
              <a:defRPr sz="7200" b="1">
                <a:latin typeface="Atkinson Hyperlegible" pitchFamily="2" charset="77"/>
              </a:defRPr>
            </a:lvl1pPr>
          </a:lstStyle>
          <a:p>
            <a:r>
              <a:rPr lang="en-US" dirty="0"/>
              <a:t>Title: 72pt bold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03DCC19-E809-4872-AF3D-CCDBC0AB238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66900" y="3600450"/>
            <a:ext cx="34671000" cy="241533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l">
              <a:buNone/>
              <a:defRPr sz="6000">
                <a:latin typeface="Atkinson Hyperlegible" pitchFamily="2" charset="77"/>
              </a:defRPr>
            </a:lvl1pPr>
            <a:lvl2pPr marL="300031" indent="0" algn="ctr">
              <a:buNone/>
              <a:defRPr sz="4200"/>
            </a:lvl2pPr>
            <a:lvl5pPr marL="5760577" indent="0">
              <a:buNone/>
              <a:defRPr/>
            </a:lvl5pPr>
          </a:lstStyle>
          <a:p>
            <a:pPr lvl="0"/>
            <a:r>
              <a:rPr lang="en-US" dirty="0"/>
              <a:t>Authors: 60pt 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33287D5-6F4D-ED27-5B2A-3DCA7F62DCD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735800" y="7200900"/>
            <a:ext cx="168021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3AC789DA-14B8-CA39-F65A-1BAB8AB4D1B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7843480" y="1400176"/>
            <a:ext cx="8694420" cy="500062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200">
                <a:latin typeface="Atkinson Hyperlegible" pitchFamily="2" charset="77"/>
              </a:defRPr>
            </a:lvl1pPr>
          </a:lstStyle>
          <a:p>
            <a:r>
              <a:rPr lang="en-US" dirty="0"/>
              <a:t>Institution logo(s)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D44ABC89-129B-B96E-55D8-2807D1F9418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66900" y="7200899"/>
            <a:ext cx="16802100" cy="144018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82BFBB63-936A-F4B8-1E35-CF112818302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735800" y="30003750"/>
            <a:ext cx="168021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6BD5D4F-A7B1-8BAF-56C6-B64B7D7980F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866900" y="22402800"/>
            <a:ext cx="16802100" cy="6800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8500B5B-04C1-C6E0-CAEE-DB9133AC604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735800" y="14801849"/>
            <a:ext cx="16802100" cy="1440179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1BA50C3A-6C9A-73E2-9F56-4AAAA7C67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866900" y="30003750"/>
            <a:ext cx="16802100" cy="700087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800100">
              <a:lnSpc>
                <a:spcPct val="2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300031" indent="0">
              <a:lnSpc>
                <a:spcPct val="100000"/>
              </a:lnSpc>
              <a:spcBef>
                <a:spcPts val="394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6BD73F9-DD50-BC92-DBFF-64D6ABE8A0D8}"/>
              </a:ext>
            </a:extLst>
          </p:cNvPr>
          <p:cNvCxnSpPr>
            <a:cxnSpLocks/>
          </p:cNvCxnSpPr>
          <p:nvPr userDrawn="1"/>
        </p:nvCxnSpPr>
        <p:spPr>
          <a:xfrm>
            <a:off x="-48126" y="6400800"/>
            <a:ext cx="38564457" cy="0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09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ABE76AF4-5738-B7FD-FF92-DDAA50EADDF0}"/>
              </a:ext>
            </a:extLst>
          </p:cNvPr>
          <p:cNvSpPr/>
          <p:nvPr userDrawn="1"/>
        </p:nvSpPr>
        <p:spPr>
          <a:xfrm>
            <a:off x="0" y="0"/>
            <a:ext cx="384048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75" dirty="0">
              <a:latin typeface="Atkinson Hyperlegible" pitchFamily="2" charset="77"/>
            </a:endParaRPr>
          </a:p>
        </p:txBody>
      </p:sp>
      <p:sp>
        <p:nvSpPr>
          <p:cNvPr id="16" name="Box 2">
            <a:extLst>
              <a:ext uri="{FF2B5EF4-FFF2-40B4-BE49-F238E27FC236}">
                <a16:creationId xmlns:a16="http://schemas.microsoft.com/office/drawing/2014/main" id="{28BAE0BD-4FC5-9D98-7686-8A830C8582BC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800100" y="19202400"/>
            <a:ext cx="11729466" cy="1600200"/>
          </a:xfrm>
          <a:prstGeom prst="rect">
            <a:avLst/>
          </a:prstGeom>
          <a:solidFill>
            <a:schemeClr val="tx2"/>
          </a:solidFill>
        </p:spPr>
        <p:txBody>
          <a:bodyPr tIns="274320"/>
          <a:lstStyle>
            <a:lvl1pPr marL="160016" indent="0">
              <a:buNone/>
              <a:defRPr lang="en-US" sz="6000" b="1" kern="1200" dirty="0" smtClean="0">
                <a:solidFill>
                  <a:schemeClr val="bg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>
              <a:defRPr/>
            </a:lvl2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7" name="Box 1">
            <a:extLst>
              <a:ext uri="{FF2B5EF4-FFF2-40B4-BE49-F238E27FC236}">
                <a16:creationId xmlns:a16="http://schemas.microsoft.com/office/drawing/2014/main" id="{A59BF026-BC19-1E85-245E-963C292ABE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0100" y="7467600"/>
            <a:ext cx="11729466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8" name="Text 6">
            <a:extLst>
              <a:ext uri="{FF2B5EF4-FFF2-40B4-BE49-F238E27FC236}">
                <a16:creationId xmlns:a16="http://schemas.microsoft.com/office/drawing/2014/main" id="{CD83F54F-F0F6-ADC2-7BF3-9BFEC2D492B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5867233" y="33604200"/>
            <a:ext cx="11729466" cy="37338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0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acknowledgements / references here: 30pt</a:t>
            </a:r>
          </a:p>
        </p:txBody>
      </p:sp>
      <p:sp>
        <p:nvSpPr>
          <p:cNvPr id="19" name="Text 5">
            <a:extLst>
              <a:ext uri="{FF2B5EF4-FFF2-40B4-BE49-F238E27FC236}">
                <a16:creationId xmlns:a16="http://schemas.microsoft.com/office/drawing/2014/main" id="{7AFE9096-0AD9-2246-86C7-E785D28D195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886664" y="27203400"/>
            <a:ext cx="11729466" cy="53340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1" name="Text 4">
            <a:extLst>
              <a:ext uri="{FF2B5EF4-FFF2-40B4-BE49-F238E27FC236}">
                <a16:creationId xmlns:a16="http://schemas.microsoft.com/office/drawing/2014/main" id="{17ED1508-13A4-310A-C697-EF197882C9A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886664" y="9067800"/>
            <a:ext cx="11729466" cy="154686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2" name="Text 3">
            <a:extLst>
              <a:ext uri="{FF2B5EF4-FFF2-40B4-BE49-F238E27FC236}">
                <a16:creationId xmlns:a16="http://schemas.microsoft.com/office/drawing/2014/main" id="{BAA9384B-AE0E-137E-2116-936AF08EF7C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329666" y="9067800"/>
            <a:ext cx="11729466" cy="282702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                     </a:t>
            </a:r>
          </a:p>
        </p:txBody>
      </p:sp>
      <p:sp>
        <p:nvSpPr>
          <p:cNvPr id="23" name="Text 2">
            <a:extLst>
              <a:ext uri="{FF2B5EF4-FFF2-40B4-BE49-F238E27FC236}">
                <a16:creationId xmlns:a16="http://schemas.microsoft.com/office/drawing/2014/main" id="{B720689C-AF30-BDFE-1E85-DA82B0AC0B2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0100" y="20802600"/>
            <a:ext cx="11729466" cy="166243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4" name="Text 1">
            <a:extLst>
              <a:ext uri="{FF2B5EF4-FFF2-40B4-BE49-F238E27FC236}">
                <a16:creationId xmlns:a16="http://schemas.microsoft.com/office/drawing/2014/main" id="{AA856DF2-AB4E-5A7F-5EF1-897C1D159F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0100" y="9067800"/>
            <a:ext cx="11729466" cy="91567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6" name="Box 1">
            <a:extLst>
              <a:ext uri="{FF2B5EF4-FFF2-40B4-BE49-F238E27FC236}">
                <a16:creationId xmlns:a16="http://schemas.microsoft.com/office/drawing/2014/main" id="{628FF88B-AE7B-A549-0CA5-578E12DE7F4F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13329666" y="7467600"/>
            <a:ext cx="11729466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7" name="Box 1">
            <a:extLst>
              <a:ext uri="{FF2B5EF4-FFF2-40B4-BE49-F238E27FC236}">
                <a16:creationId xmlns:a16="http://schemas.microsoft.com/office/drawing/2014/main" id="{FB317DD3-0339-FC1E-1388-E49666FB9FC7}"/>
              </a:ext>
            </a:extLst>
          </p:cNvPr>
          <p:cNvSpPr>
            <a:spLocks noGrp="1"/>
          </p:cNvSpPr>
          <p:nvPr>
            <p:ph idx="33" hasCustomPrompt="1"/>
          </p:nvPr>
        </p:nvSpPr>
        <p:spPr>
          <a:xfrm>
            <a:off x="25867233" y="7467600"/>
            <a:ext cx="11729466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8" name="Box 1">
            <a:extLst>
              <a:ext uri="{FF2B5EF4-FFF2-40B4-BE49-F238E27FC236}">
                <a16:creationId xmlns:a16="http://schemas.microsoft.com/office/drawing/2014/main" id="{CF0B480E-93D6-E417-BB2F-9432777FFC91}"/>
              </a:ext>
            </a:extLst>
          </p:cNvPr>
          <p:cNvSpPr>
            <a:spLocks noGrp="1"/>
          </p:cNvSpPr>
          <p:nvPr>
            <p:ph idx="34" hasCustomPrompt="1"/>
          </p:nvPr>
        </p:nvSpPr>
        <p:spPr>
          <a:xfrm>
            <a:off x="25867233" y="25603200"/>
            <a:ext cx="11729466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9" name="Figure 1">
            <a:extLst>
              <a:ext uri="{FF2B5EF4-FFF2-40B4-BE49-F238E27FC236}">
                <a16:creationId xmlns:a16="http://schemas.microsoft.com/office/drawing/2014/main" id="{D640D214-3DEE-2890-56CD-29557D3BC8FB}"/>
              </a:ext>
            </a:extLst>
          </p:cNvPr>
          <p:cNvSpPr>
            <a:spLocks noGrp="1"/>
          </p:cNvSpPr>
          <p:nvPr>
            <p:ph type="chart" sz="quarter" idx="37" hasCustomPrompt="1"/>
          </p:nvPr>
        </p:nvSpPr>
        <p:spPr>
          <a:xfrm>
            <a:off x="14357223" y="24041100"/>
            <a:ext cx="9674352" cy="6324600"/>
          </a:xfrm>
          <a:prstGeom prst="rect">
            <a:avLst/>
          </a:prstGeom>
        </p:spPr>
        <p:txBody>
          <a:bodyPr rIns="274320"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dirty="0"/>
              <a:t>Click to add figure caption</a:t>
            </a:r>
          </a:p>
        </p:txBody>
      </p:sp>
      <p:sp>
        <p:nvSpPr>
          <p:cNvPr id="30" name="Picture Placeholder 35">
            <a:extLst>
              <a:ext uri="{FF2B5EF4-FFF2-40B4-BE49-F238E27FC236}">
                <a16:creationId xmlns:a16="http://schemas.microsoft.com/office/drawing/2014/main" id="{E6CF0A20-0C1C-821C-DA26-71DE73A40AA0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20034392" y="17150904"/>
            <a:ext cx="4455093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35">
            <a:extLst>
              <a:ext uri="{FF2B5EF4-FFF2-40B4-BE49-F238E27FC236}">
                <a16:creationId xmlns:a16="http://schemas.microsoft.com/office/drawing/2014/main" id="{B81B16FE-1408-6481-4ED2-219CB8A54D40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0078534" y="12350304"/>
            <a:ext cx="4455093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5">
            <a:extLst>
              <a:ext uri="{FF2B5EF4-FFF2-40B4-BE49-F238E27FC236}">
                <a16:creationId xmlns:a16="http://schemas.microsoft.com/office/drawing/2014/main" id="{747D4751-5617-588B-043B-9FA04837762B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3789040" y="17014380"/>
            <a:ext cx="4455093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35">
            <a:extLst>
              <a:ext uri="{FF2B5EF4-FFF2-40B4-BE49-F238E27FC236}">
                <a16:creationId xmlns:a16="http://schemas.microsoft.com/office/drawing/2014/main" id="{EEAB3B8D-5278-0066-BF70-FDE9C8735F3C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13744899" y="12305855"/>
            <a:ext cx="4455093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6" name="Title">
            <a:extLst>
              <a:ext uri="{FF2B5EF4-FFF2-40B4-BE49-F238E27FC236}">
                <a16:creationId xmlns:a16="http://schemas.microsoft.com/office/drawing/2014/main" id="{2BF1E5B3-2B21-E32C-670D-87058732AF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36701730" cy="4572000"/>
          </a:xfrm>
          <a:prstGeom prst="rect">
            <a:avLst/>
          </a:prstGeom>
        </p:spPr>
        <p:txBody>
          <a:bodyPr tIns="274320" anchor="t">
            <a:normAutofit/>
          </a:bodyPr>
          <a:lstStyle>
            <a:lvl1pPr algn="ctr">
              <a:defRPr sz="9000" b="1">
                <a:latin typeface="Atkinson Hyperlegible" pitchFamily="2" charset="77"/>
              </a:defRPr>
            </a:lvl1pPr>
          </a:lstStyle>
          <a:p>
            <a:r>
              <a:rPr lang="en-US" dirty="0"/>
              <a:t>Title: 90pt bold</a:t>
            </a:r>
          </a:p>
        </p:txBody>
      </p:sp>
      <p:sp>
        <p:nvSpPr>
          <p:cNvPr id="37" name="Authors">
            <a:extLst>
              <a:ext uri="{FF2B5EF4-FFF2-40B4-BE49-F238E27FC236}">
                <a16:creationId xmlns:a16="http://schemas.microsoft.com/office/drawing/2014/main" id="{6FF7D056-D93A-910E-923D-B564AE9CDA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400" y="3200400"/>
            <a:ext cx="36701730" cy="2286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8000">
                <a:latin typeface="Atkinson Hyperlegible" pitchFamily="2" charset="77"/>
              </a:defRPr>
            </a:lvl1pPr>
            <a:lvl2pPr marL="457189" indent="0" algn="ctr">
              <a:buNone/>
              <a:defRPr sz="4800">
                <a:latin typeface="Atkinson Hyperlegible" pitchFamily="2" charset="77"/>
              </a:defRPr>
            </a:lvl2pPr>
            <a:lvl5pPr marL="8778021" indent="0">
              <a:buNone/>
              <a:defRPr/>
            </a:lvl5pPr>
          </a:lstStyle>
          <a:p>
            <a:pPr lvl="0"/>
            <a:r>
              <a:rPr lang="en-US" dirty="0"/>
              <a:t>Author(s): 60pt </a:t>
            </a:r>
          </a:p>
          <a:p>
            <a:pPr lvl="1"/>
            <a:r>
              <a:rPr lang="en-US" dirty="0"/>
              <a:t>Affiliation(s): 48pt</a:t>
            </a:r>
          </a:p>
        </p:txBody>
      </p:sp>
      <p:sp>
        <p:nvSpPr>
          <p:cNvPr id="38" name="Institution logo">
            <a:extLst>
              <a:ext uri="{FF2B5EF4-FFF2-40B4-BE49-F238E27FC236}">
                <a16:creationId xmlns:a16="http://schemas.microsoft.com/office/drawing/2014/main" id="{DADBF049-5924-B313-D39A-450BCE33607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4400" y="914400"/>
            <a:ext cx="6400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</a:lstStyle>
          <a:p>
            <a:r>
              <a:rPr lang="en-US" dirty="0"/>
              <a:t>Logo or QRC</a:t>
            </a:r>
          </a:p>
        </p:txBody>
      </p:sp>
      <p:pic>
        <p:nvPicPr>
          <p:cNvPr id="39" name="Picture 3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646B684-E118-8C3B-45B6-947580A30E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568640" y="1511300"/>
            <a:ext cx="3378200" cy="3378200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55BAA26-D78E-C6C1-9864-E7B219EECA9E}"/>
              </a:ext>
            </a:extLst>
          </p:cNvPr>
          <p:cNvCxnSpPr>
            <a:cxnSpLocks/>
          </p:cNvCxnSpPr>
          <p:nvPr userDrawn="1"/>
        </p:nvCxnSpPr>
        <p:spPr>
          <a:xfrm>
            <a:off x="-333829" y="6400800"/>
            <a:ext cx="38898286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80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ABE76AF4-5738-B7FD-FF92-DDAA50EADDF0}"/>
              </a:ext>
            </a:extLst>
          </p:cNvPr>
          <p:cNvSpPr/>
          <p:nvPr userDrawn="1"/>
        </p:nvSpPr>
        <p:spPr>
          <a:xfrm>
            <a:off x="0" y="0"/>
            <a:ext cx="384048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75" dirty="0">
              <a:latin typeface="Atkinson Hyperlegible" pitchFamily="2" charset="77"/>
            </a:endParaRPr>
          </a:p>
        </p:txBody>
      </p:sp>
      <p:sp>
        <p:nvSpPr>
          <p:cNvPr id="16" name="Box 2">
            <a:extLst>
              <a:ext uri="{FF2B5EF4-FFF2-40B4-BE49-F238E27FC236}">
                <a16:creationId xmlns:a16="http://schemas.microsoft.com/office/drawing/2014/main" id="{28BAE0BD-4FC5-9D98-7686-8A830C8582BC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800101" y="19202400"/>
            <a:ext cx="8401216" cy="1600200"/>
          </a:xfrm>
          <a:prstGeom prst="rect">
            <a:avLst/>
          </a:prstGeom>
          <a:solidFill>
            <a:schemeClr val="tx2"/>
          </a:solidFill>
        </p:spPr>
        <p:txBody>
          <a:bodyPr tIns="274320"/>
          <a:lstStyle>
            <a:lvl1pPr marL="160016" indent="0">
              <a:buNone/>
              <a:defRPr lang="en-US" sz="6000" b="1" kern="1200" dirty="0" smtClean="0">
                <a:solidFill>
                  <a:schemeClr val="bg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>
              <a:defRPr/>
            </a:lvl2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7" name="Box 1">
            <a:extLst>
              <a:ext uri="{FF2B5EF4-FFF2-40B4-BE49-F238E27FC236}">
                <a16:creationId xmlns:a16="http://schemas.microsoft.com/office/drawing/2014/main" id="{A59BF026-BC19-1E85-245E-963C292ABE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0101" y="7467600"/>
            <a:ext cx="8401216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8" name="Text 6">
            <a:extLst>
              <a:ext uri="{FF2B5EF4-FFF2-40B4-BE49-F238E27FC236}">
                <a16:creationId xmlns:a16="http://schemas.microsoft.com/office/drawing/2014/main" id="{CD83F54F-F0F6-ADC2-7BF3-9BFEC2D492B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085247" y="33604200"/>
            <a:ext cx="8511452" cy="37338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0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acknowledgements / references here: 30pt</a:t>
            </a:r>
          </a:p>
        </p:txBody>
      </p:sp>
      <p:sp>
        <p:nvSpPr>
          <p:cNvPr id="19" name="Text 5">
            <a:extLst>
              <a:ext uri="{FF2B5EF4-FFF2-40B4-BE49-F238E27FC236}">
                <a16:creationId xmlns:a16="http://schemas.microsoft.com/office/drawing/2014/main" id="{7AFE9096-0AD9-2246-86C7-E785D28D195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9104678" y="27203400"/>
            <a:ext cx="8511452" cy="53340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1" name="Text 4">
            <a:extLst>
              <a:ext uri="{FF2B5EF4-FFF2-40B4-BE49-F238E27FC236}">
                <a16:creationId xmlns:a16="http://schemas.microsoft.com/office/drawing/2014/main" id="{17ED1508-13A4-310A-C697-EF197882C9A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104678" y="9067800"/>
            <a:ext cx="8511452" cy="154686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3" name="Text 2">
            <a:extLst>
              <a:ext uri="{FF2B5EF4-FFF2-40B4-BE49-F238E27FC236}">
                <a16:creationId xmlns:a16="http://schemas.microsoft.com/office/drawing/2014/main" id="{B720689C-AF30-BDFE-1E85-DA82B0AC0B2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0101" y="20802600"/>
            <a:ext cx="8401216" cy="166243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4" name="Text 1">
            <a:extLst>
              <a:ext uri="{FF2B5EF4-FFF2-40B4-BE49-F238E27FC236}">
                <a16:creationId xmlns:a16="http://schemas.microsoft.com/office/drawing/2014/main" id="{AA856DF2-AB4E-5A7F-5EF1-897C1D159F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0101" y="9067800"/>
            <a:ext cx="8401216" cy="91567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7" name="Box 1">
            <a:extLst>
              <a:ext uri="{FF2B5EF4-FFF2-40B4-BE49-F238E27FC236}">
                <a16:creationId xmlns:a16="http://schemas.microsoft.com/office/drawing/2014/main" id="{FB317DD3-0339-FC1E-1388-E49666FB9FC7}"/>
              </a:ext>
            </a:extLst>
          </p:cNvPr>
          <p:cNvSpPr>
            <a:spLocks noGrp="1"/>
          </p:cNvSpPr>
          <p:nvPr>
            <p:ph idx="33" hasCustomPrompt="1"/>
          </p:nvPr>
        </p:nvSpPr>
        <p:spPr>
          <a:xfrm>
            <a:off x="29085247" y="7467600"/>
            <a:ext cx="8511452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8" name="Box 1">
            <a:extLst>
              <a:ext uri="{FF2B5EF4-FFF2-40B4-BE49-F238E27FC236}">
                <a16:creationId xmlns:a16="http://schemas.microsoft.com/office/drawing/2014/main" id="{CF0B480E-93D6-E417-BB2F-9432777FFC91}"/>
              </a:ext>
            </a:extLst>
          </p:cNvPr>
          <p:cNvSpPr>
            <a:spLocks noGrp="1"/>
          </p:cNvSpPr>
          <p:nvPr>
            <p:ph idx="34" hasCustomPrompt="1"/>
          </p:nvPr>
        </p:nvSpPr>
        <p:spPr>
          <a:xfrm>
            <a:off x="29085247" y="25603200"/>
            <a:ext cx="8511452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36" name="Title">
            <a:extLst>
              <a:ext uri="{FF2B5EF4-FFF2-40B4-BE49-F238E27FC236}">
                <a16:creationId xmlns:a16="http://schemas.microsoft.com/office/drawing/2014/main" id="{2BF1E5B3-2B21-E32C-670D-87058732AF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36701730" cy="4572000"/>
          </a:xfrm>
          <a:prstGeom prst="rect">
            <a:avLst/>
          </a:prstGeom>
        </p:spPr>
        <p:txBody>
          <a:bodyPr tIns="274320" anchor="t">
            <a:normAutofit/>
          </a:bodyPr>
          <a:lstStyle>
            <a:lvl1pPr algn="ctr">
              <a:defRPr sz="9000" b="1">
                <a:latin typeface="Atkinson Hyperlegible" pitchFamily="2" charset="77"/>
              </a:defRPr>
            </a:lvl1pPr>
          </a:lstStyle>
          <a:p>
            <a:r>
              <a:rPr lang="en-US" dirty="0"/>
              <a:t>Title: 90pt bold</a:t>
            </a:r>
          </a:p>
        </p:txBody>
      </p:sp>
      <p:sp>
        <p:nvSpPr>
          <p:cNvPr id="37" name="Authors">
            <a:extLst>
              <a:ext uri="{FF2B5EF4-FFF2-40B4-BE49-F238E27FC236}">
                <a16:creationId xmlns:a16="http://schemas.microsoft.com/office/drawing/2014/main" id="{6FF7D056-D93A-910E-923D-B564AE9CDA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400" y="3200400"/>
            <a:ext cx="36701730" cy="2286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8000">
                <a:latin typeface="Atkinson Hyperlegible" pitchFamily="2" charset="77"/>
              </a:defRPr>
            </a:lvl1pPr>
            <a:lvl2pPr marL="457189" indent="0" algn="ctr">
              <a:buNone/>
              <a:defRPr sz="4800">
                <a:latin typeface="Atkinson Hyperlegible" pitchFamily="2" charset="77"/>
              </a:defRPr>
            </a:lvl2pPr>
            <a:lvl5pPr marL="8778021" indent="0">
              <a:buNone/>
              <a:defRPr/>
            </a:lvl5pPr>
          </a:lstStyle>
          <a:p>
            <a:pPr lvl="0"/>
            <a:r>
              <a:rPr lang="en-US" dirty="0"/>
              <a:t>Author(s): 60pt </a:t>
            </a:r>
          </a:p>
          <a:p>
            <a:pPr lvl="1"/>
            <a:r>
              <a:rPr lang="en-US" dirty="0"/>
              <a:t>Affiliation(s): 48pt</a:t>
            </a:r>
          </a:p>
        </p:txBody>
      </p:sp>
      <p:sp>
        <p:nvSpPr>
          <p:cNvPr id="38" name="Institution logo">
            <a:extLst>
              <a:ext uri="{FF2B5EF4-FFF2-40B4-BE49-F238E27FC236}">
                <a16:creationId xmlns:a16="http://schemas.microsoft.com/office/drawing/2014/main" id="{DADBF049-5924-B313-D39A-450BCE33607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4400" y="914400"/>
            <a:ext cx="6400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</a:lstStyle>
          <a:p>
            <a:r>
              <a:rPr lang="en-US" dirty="0"/>
              <a:t>Logo or QRC</a:t>
            </a:r>
          </a:p>
        </p:txBody>
      </p:sp>
      <p:pic>
        <p:nvPicPr>
          <p:cNvPr id="39" name="Picture 3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646B684-E118-8C3B-45B6-947580A30E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568640" y="1511300"/>
            <a:ext cx="3378200" cy="3378200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55BAA26-D78E-C6C1-9864-E7B219EECA9E}"/>
              </a:ext>
            </a:extLst>
          </p:cNvPr>
          <p:cNvCxnSpPr>
            <a:cxnSpLocks/>
          </p:cNvCxnSpPr>
          <p:nvPr userDrawn="1"/>
        </p:nvCxnSpPr>
        <p:spPr>
          <a:xfrm>
            <a:off x="-333829" y="6400800"/>
            <a:ext cx="38898286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 3">
            <a:extLst>
              <a:ext uri="{FF2B5EF4-FFF2-40B4-BE49-F238E27FC236}">
                <a16:creationId xmlns:a16="http://schemas.microsoft.com/office/drawing/2014/main" id="{46C8C4D3-B4B5-88E6-11FE-D2B53B80FA4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9516557" y="9064458"/>
            <a:ext cx="8853944" cy="282702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                     </a:t>
            </a:r>
          </a:p>
        </p:txBody>
      </p:sp>
      <p:sp>
        <p:nvSpPr>
          <p:cNvPr id="48" name="Box 1">
            <a:extLst>
              <a:ext uri="{FF2B5EF4-FFF2-40B4-BE49-F238E27FC236}">
                <a16:creationId xmlns:a16="http://schemas.microsoft.com/office/drawing/2014/main" id="{07FAE6A9-8C0F-E75C-579F-CB55F3D766B4}"/>
              </a:ext>
            </a:extLst>
          </p:cNvPr>
          <p:cNvSpPr>
            <a:spLocks noGrp="1"/>
          </p:cNvSpPr>
          <p:nvPr>
            <p:ph idx="46" hasCustomPrompt="1"/>
          </p:nvPr>
        </p:nvSpPr>
        <p:spPr>
          <a:xfrm>
            <a:off x="19516557" y="7464258"/>
            <a:ext cx="8853944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49" name="Figure 1">
            <a:extLst>
              <a:ext uri="{FF2B5EF4-FFF2-40B4-BE49-F238E27FC236}">
                <a16:creationId xmlns:a16="http://schemas.microsoft.com/office/drawing/2014/main" id="{E3E8C22D-C8C0-2ADE-C9E5-36A0BDCEA171}"/>
              </a:ext>
            </a:extLst>
          </p:cNvPr>
          <p:cNvSpPr>
            <a:spLocks noGrp="1"/>
          </p:cNvSpPr>
          <p:nvPr>
            <p:ph type="chart" sz="quarter" idx="47" hasCustomPrompt="1"/>
          </p:nvPr>
        </p:nvSpPr>
        <p:spPr>
          <a:xfrm>
            <a:off x="20439537" y="24037758"/>
            <a:ext cx="7302649" cy="6324600"/>
          </a:xfrm>
          <a:prstGeom prst="rect">
            <a:avLst/>
          </a:prstGeom>
        </p:spPr>
        <p:txBody>
          <a:bodyPr rIns="274320"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dirty="0"/>
              <a:t>Click to add figure caption</a:t>
            </a:r>
          </a:p>
        </p:txBody>
      </p:sp>
      <p:sp>
        <p:nvSpPr>
          <p:cNvPr id="50" name="Picture Placeholder 35">
            <a:extLst>
              <a:ext uri="{FF2B5EF4-FFF2-40B4-BE49-F238E27FC236}">
                <a16:creationId xmlns:a16="http://schemas.microsoft.com/office/drawing/2014/main" id="{DF617B71-CB69-B3B2-EE58-283AABA1160A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24379276" y="17011037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1" name="Picture Placeholder 35">
            <a:extLst>
              <a:ext uri="{FF2B5EF4-FFF2-40B4-BE49-F238E27FC236}">
                <a16:creationId xmlns:a16="http://schemas.microsoft.com/office/drawing/2014/main" id="{59367D04-F859-B0C9-AB89-7BD6566F81EC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24379275" y="12285728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2" name="Picture Placeholder 35">
            <a:extLst>
              <a:ext uri="{FF2B5EF4-FFF2-40B4-BE49-F238E27FC236}">
                <a16:creationId xmlns:a16="http://schemas.microsoft.com/office/drawing/2014/main" id="{74272816-9A0E-56BC-6EE8-DFF9C34E6786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9968030" y="17011037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3" name="Picture Placeholder 35">
            <a:extLst>
              <a:ext uri="{FF2B5EF4-FFF2-40B4-BE49-F238E27FC236}">
                <a16:creationId xmlns:a16="http://schemas.microsoft.com/office/drawing/2014/main" id="{22BC8BC7-99F1-DB1A-B8D5-917CB205E57D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9968030" y="12303348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4" name="Text 3">
            <a:extLst>
              <a:ext uri="{FF2B5EF4-FFF2-40B4-BE49-F238E27FC236}">
                <a16:creationId xmlns:a16="http://schemas.microsoft.com/office/drawing/2014/main" id="{D9081312-7103-BBE8-2C53-86B5CB7395E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31965" y="9156700"/>
            <a:ext cx="8853944" cy="282702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latin typeface="Atkinson Hyperlegible" pitchFamily="2" charset="77"/>
              </a:defRPr>
            </a:lvl1pPr>
            <a:lvl2pPr marL="400040" indent="0">
              <a:lnSpc>
                <a:spcPct val="100000"/>
              </a:lnSpc>
              <a:spcBef>
                <a:spcPts val="525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                     </a:t>
            </a:r>
          </a:p>
        </p:txBody>
      </p:sp>
      <p:sp>
        <p:nvSpPr>
          <p:cNvPr id="55" name="Box 1">
            <a:extLst>
              <a:ext uri="{FF2B5EF4-FFF2-40B4-BE49-F238E27FC236}">
                <a16:creationId xmlns:a16="http://schemas.microsoft.com/office/drawing/2014/main" id="{1B06962C-F511-6F1E-D122-2B05AA951D32}"/>
              </a:ext>
            </a:extLst>
          </p:cNvPr>
          <p:cNvSpPr>
            <a:spLocks noGrp="1"/>
          </p:cNvSpPr>
          <p:nvPr>
            <p:ph idx="53" hasCustomPrompt="1"/>
          </p:nvPr>
        </p:nvSpPr>
        <p:spPr>
          <a:xfrm>
            <a:off x="9931965" y="7556500"/>
            <a:ext cx="8853944" cy="16002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60016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56971" indent="0" algn="l">
              <a:buFont typeface="Arial" panose="020B0604020202020204" pitchFamily="34" charset="0"/>
              <a:buNone/>
              <a:defRPr/>
            </a:lvl2pPr>
            <a:lvl3pPr marL="800080" indent="-40004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56" name="Figure 1">
            <a:extLst>
              <a:ext uri="{FF2B5EF4-FFF2-40B4-BE49-F238E27FC236}">
                <a16:creationId xmlns:a16="http://schemas.microsoft.com/office/drawing/2014/main" id="{70CBD1A0-36CF-4A4A-A4FC-67A3273864F5}"/>
              </a:ext>
            </a:extLst>
          </p:cNvPr>
          <p:cNvSpPr>
            <a:spLocks noGrp="1"/>
          </p:cNvSpPr>
          <p:nvPr>
            <p:ph type="chart" sz="quarter" idx="54" hasCustomPrompt="1"/>
          </p:nvPr>
        </p:nvSpPr>
        <p:spPr>
          <a:xfrm>
            <a:off x="10854945" y="24130000"/>
            <a:ext cx="7302649" cy="6324600"/>
          </a:xfrm>
          <a:prstGeom prst="rect">
            <a:avLst/>
          </a:prstGeom>
        </p:spPr>
        <p:txBody>
          <a:bodyPr rIns="274320"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dirty="0"/>
              <a:t>Click to add figure caption</a:t>
            </a:r>
          </a:p>
        </p:txBody>
      </p:sp>
      <p:sp>
        <p:nvSpPr>
          <p:cNvPr id="57" name="Picture Placeholder 35">
            <a:extLst>
              <a:ext uri="{FF2B5EF4-FFF2-40B4-BE49-F238E27FC236}">
                <a16:creationId xmlns:a16="http://schemas.microsoft.com/office/drawing/2014/main" id="{0DF902DF-25DC-3CEE-93ED-7EB073749C16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14794684" y="17103279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8" name="Picture Placeholder 35">
            <a:extLst>
              <a:ext uri="{FF2B5EF4-FFF2-40B4-BE49-F238E27FC236}">
                <a16:creationId xmlns:a16="http://schemas.microsoft.com/office/drawing/2014/main" id="{4BF2B9B5-0E43-7642-7D8E-ECDA2BE78C7E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14794683" y="12377970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9" name="Picture Placeholder 35">
            <a:extLst>
              <a:ext uri="{FF2B5EF4-FFF2-40B4-BE49-F238E27FC236}">
                <a16:creationId xmlns:a16="http://schemas.microsoft.com/office/drawing/2014/main" id="{B672B784-BC9E-A712-839D-294E2ABAA91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10383438" y="17103279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0" name="Picture Placeholder 35">
            <a:extLst>
              <a:ext uri="{FF2B5EF4-FFF2-40B4-BE49-F238E27FC236}">
                <a16:creationId xmlns:a16="http://schemas.microsoft.com/office/drawing/2014/main" id="{9ECA3B3A-B5BD-AAAF-03C0-2FA1496497C2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10383438" y="12395590"/>
            <a:ext cx="3362911" cy="3477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7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671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  <p:sldLayoutId id="2147483666" r:id="rId5"/>
    <p:sldLayoutId id="2147483665" r:id="rId6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993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74CD531-9B20-7909-061F-8C1CF35112FB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D53D0-0DD1-A55E-D31A-4A742218815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8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E547B1-8B47-4549-FBB4-D802676767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208A3-F416-C0B5-35C0-454CF7B4BF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B43E9-285B-F57A-9431-9300196B7E1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255793-742C-38A6-75D5-518E3E6C8D5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4369D4-943F-9EC4-5645-E3C5789CF51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BA208C-79B8-6ECD-672A-C47EB737AE4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F3AEE0-9FD7-542B-9C9D-D08E8253022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9E7FB8-627B-8B20-8708-0CF9A20FC91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2FE9062-8B03-CF28-30AC-9CB7ACCDCCD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48F700-753B-0934-722C-AAC5355A58C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EEE17DD-1249-2575-20C5-978FFE645E54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F49654-F25C-F07C-054D-3AAD9E957B7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D415BC36-8B19-DD78-D8F2-63C1A369A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CB8BB2A-0A54-38CA-4216-1D4F39E8981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EC12799-8F85-1177-362B-7117A90551D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4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7D13F-C089-D69E-6C31-03EB4D6E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52E1F2-8859-5E33-87D7-1FA19B9B32C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EF623-62CC-185B-3EB3-25A4AF2BD9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A30667-5EFC-0E82-B7C9-4BDE81EAB96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E7CA61-0529-4434-91AC-476D1E08AE1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3BAC9BA-9AD8-7DDA-C106-C12830376A8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350473-D6A6-0C84-2DEE-2CB962653F3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B309E0E-F443-F92D-F918-86F2C8513CA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4C26AF-32E0-FC9C-4FF2-86055BCB01F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2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48AA7D-E090-A819-3DE4-86E28EEAE21A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54FBE-16A3-0EAC-8085-C9E810FDF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86DBA-BE54-DC69-B3BC-5B6A7DACD45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B43AE-3AED-4E14-631A-DEA07BB6A25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8E81DB-2B22-0552-A5C8-CA047F83D73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0856E8D-B3D0-4F4B-EB4B-2CC3736DFC4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354C29-D645-5F4A-8244-B4371B257F6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DC4C549-1BDE-6A19-B858-AF5CF6C0735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B6A2451-3052-83A4-FA95-A99E0D1C6672}"/>
              </a:ext>
            </a:extLst>
          </p:cNvPr>
          <p:cNvSpPr>
            <a:spLocks noGrp="1"/>
          </p:cNvSpPr>
          <p:nvPr>
            <p:ph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F1FA8F7-80DE-7646-0A29-600855C1204E}"/>
              </a:ext>
            </a:extLst>
          </p:cNvPr>
          <p:cNvSpPr>
            <a:spLocks noGrp="1"/>
          </p:cNvSpPr>
          <p:nvPr>
            <p:ph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55DEF60-831E-9BD4-D2E4-3ED99D9E2F4B}"/>
              </a:ext>
            </a:extLst>
          </p:cNvPr>
          <p:cNvSpPr>
            <a:spLocks noGrp="1"/>
          </p:cNvSpPr>
          <p:nvPr>
            <p:ph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hart Placeholder 12">
            <a:extLst>
              <a:ext uri="{FF2B5EF4-FFF2-40B4-BE49-F238E27FC236}">
                <a16:creationId xmlns:a16="http://schemas.microsoft.com/office/drawing/2014/main" id="{F32F01DA-A3B4-71E7-014C-A5D0054CAE3E}"/>
              </a:ext>
            </a:extLst>
          </p:cNvPr>
          <p:cNvSpPr>
            <a:spLocks noGrp="1"/>
          </p:cNvSpPr>
          <p:nvPr>
            <p:ph type="chart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63E6F39-9699-D14D-0061-2E9889364D1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C34DEA0-C21F-02A3-78C6-05DBD8065B5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E614859-14D4-D154-2224-C26AF5795647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B88C624-34F5-7CD4-DC67-ED9154607957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46D509EF-8F60-72FD-873E-4D78AE81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E13EF9F-9CC0-F945-9BC1-2E6133BC7E3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BAFCA535-336B-C731-4066-CB8E40EB945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3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BD6529-1FFF-3330-EBA9-51FFCF6D99E4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AE1E4-7A93-D00E-BFBF-7CC63CEFB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87E53-A62C-DB56-206F-6D955683EC9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DF7F53-E801-052F-F98C-52971F4EB7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6DBC6E-94D4-8CC8-077C-54AA7E63103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8889EA-97EE-7CB8-9070-9097CA3D9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96326D-4CBE-1E7B-CC20-146F01FEF97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38FA4C8-FE65-DBAA-8631-4B65615EED40}"/>
              </a:ext>
            </a:extLst>
          </p:cNvPr>
          <p:cNvSpPr>
            <a:spLocks noGrp="1"/>
          </p:cNvSpPr>
          <p:nvPr>
            <p:ph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E5FE967-D92A-6DB7-9545-9D921E6CBF4D}"/>
              </a:ext>
            </a:extLst>
          </p:cNvPr>
          <p:cNvSpPr>
            <a:spLocks noGrp="1"/>
          </p:cNvSpPr>
          <p:nvPr>
            <p:ph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66F89C-D4F8-D8DF-F0A1-C4BA075C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DBCDC97-5EB8-756E-A8AF-B9FE7A9780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480127E-265E-1172-3304-21BE1DC21AB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169B5A8-CCCC-E1C5-097D-D13735C0BAF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7C0B2C8-CDDC-77AE-817E-E79BC7158DA5}"/>
              </a:ext>
            </a:extLst>
          </p:cNvPr>
          <p:cNvSpPr>
            <a:spLocks noGrp="1"/>
          </p:cNvSpPr>
          <p:nvPr>
            <p:ph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hart Placeholder 15">
            <a:extLst>
              <a:ext uri="{FF2B5EF4-FFF2-40B4-BE49-F238E27FC236}">
                <a16:creationId xmlns:a16="http://schemas.microsoft.com/office/drawing/2014/main" id="{8DB27602-27CB-2FA6-3D81-078C5AD172B5}"/>
              </a:ext>
            </a:extLst>
          </p:cNvPr>
          <p:cNvSpPr>
            <a:spLocks noGrp="1"/>
          </p:cNvSpPr>
          <p:nvPr>
            <p:ph type="chart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D9CC795-4DE7-35F0-BB75-BF260CB05B9B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A9E2B08-73A7-87AF-8394-33672D53CF91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22E1D3BB-46DD-6622-6128-D7CEF17F86F2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CF484B4-3569-F396-77AD-2EB8A6DE46FC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D2D363C-1413-866B-7C22-1E7BA3054AD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904E5329-DD23-B3BC-51D5-FD1DB6A1C35F}"/>
              </a:ext>
            </a:extLst>
          </p:cNvPr>
          <p:cNvSpPr>
            <a:spLocks noGrp="1"/>
          </p:cNvSpPr>
          <p:nvPr>
            <p:ph idx="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hart Placeholder 22">
            <a:extLst>
              <a:ext uri="{FF2B5EF4-FFF2-40B4-BE49-F238E27FC236}">
                <a16:creationId xmlns:a16="http://schemas.microsoft.com/office/drawing/2014/main" id="{A40EBDA4-A3CE-2DDB-ABA9-B5EDAC1D83E3}"/>
              </a:ext>
            </a:extLst>
          </p:cNvPr>
          <p:cNvSpPr>
            <a:spLocks noGrp="1"/>
          </p:cNvSpPr>
          <p:nvPr>
            <p:ph type="chart" sz="quarter" idx="5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C52B078-C312-CD3B-9908-1C36FF8B57A8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17129FEE-6351-82F2-D285-F4BB28F638E9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153250C3-8DBF-CEF7-1990-24B6CCA2FE7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2B0EA12A-4A4D-583C-8653-A27DC9026C24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12121"/>
      </a:dk1>
      <a:lt1>
        <a:srgbClr val="FEFDFA"/>
      </a:lt1>
      <a:dk2>
        <a:srgbClr val="D00000"/>
      </a:dk2>
      <a:lt2>
        <a:srgbClr val="C7C8CA"/>
      </a:lt2>
      <a:accent1>
        <a:srgbClr val="249AB5"/>
      </a:accent1>
      <a:accent2>
        <a:srgbClr val="BCCB2A"/>
      </a:accent2>
      <a:accent3>
        <a:srgbClr val="F58A1F"/>
      </a:accent3>
      <a:accent4>
        <a:srgbClr val="005D83"/>
      </a:accent4>
      <a:accent5>
        <a:srgbClr val="FFD74F"/>
      </a:accent5>
      <a:accent6>
        <a:srgbClr val="A5228D"/>
      </a:accent6>
      <a:hlink>
        <a:srgbClr val="249AB5"/>
      </a:hlink>
      <a:folHlink>
        <a:srgbClr val="919191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0</Words>
  <Application>Microsoft Macintosh PowerPoint</Application>
  <PresentationFormat>Custom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Atkinson Hyperlegible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Marshall</dc:creator>
  <cp:lastModifiedBy>Emma Marshall</cp:lastModifiedBy>
  <cp:revision>4</cp:revision>
  <dcterms:created xsi:type="dcterms:W3CDTF">2024-09-25T22:29:09Z</dcterms:created>
  <dcterms:modified xsi:type="dcterms:W3CDTF">2024-09-26T01:14:31Z</dcterms:modified>
</cp:coreProperties>
</file>