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sldIdLst>
    <p:sldId id="259" r:id="rId2"/>
    <p:sldId id="261" r:id="rId3"/>
    <p:sldId id="260" r:id="rId4"/>
    <p:sldId id="262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5"/>
    <p:restoredTop sz="94685"/>
  </p:normalViewPr>
  <p:slideViewPr>
    <p:cSldViewPr snapToGrid="0">
      <p:cViewPr>
        <p:scale>
          <a:sx n="10" d="100"/>
          <a:sy n="10" d="100"/>
        </p:scale>
        <p:origin x="2784" y="2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ucomm.unl.edu/brand/colors" TargetMode="External"/><Relationship Id="rId5" Type="http://schemas.openxmlformats.org/officeDocument/2006/relationships/hyperlink" Target="https://www.brailleinstitute.org/freefont/" TargetMode="External"/><Relationship Id="rId4" Type="http://schemas.openxmlformats.org/officeDocument/2006/relationships/hyperlink" Target="https://github.com/MIT-BECL/Poster_Resources" TargetMode="External"/><Relationship Id="rId9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192299-A235-C955-C8EB-BDB189D5E9F4}"/>
              </a:ext>
            </a:extLst>
          </p:cNvPr>
          <p:cNvSpPr txBox="1"/>
          <p:nvPr userDrawn="1"/>
        </p:nvSpPr>
        <p:spPr>
          <a:xfrm>
            <a:off x="0" y="0"/>
            <a:ext cx="43891200" cy="2895600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t">
            <a:spAutoFit/>
          </a:bodyPr>
          <a:lstStyle/>
          <a:p>
            <a:pPr lvl="1">
              <a:lnSpc>
                <a:spcPct val="200000"/>
              </a:lnSpc>
            </a:pPr>
            <a:endParaRPr lang="en-US" i="1" dirty="0">
              <a:solidFill>
                <a:schemeClr val="accent3"/>
              </a:solidFill>
            </a:endParaRPr>
          </a:p>
        </p:txBody>
      </p:sp>
      <p:pic>
        <p:nvPicPr>
          <p:cNvPr id="6" name="Graphic 5" descr="Warning with solid fill">
            <a:extLst>
              <a:ext uri="{FF2B5EF4-FFF2-40B4-BE49-F238E27FC236}">
                <a16:creationId xmlns:a16="http://schemas.microsoft.com/office/drawing/2014/main" id="{6B936C0A-8185-ECF7-FF47-2756262763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3780" y="59043"/>
            <a:ext cx="2389419" cy="23894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97B2899-5E51-55E4-30C0-8916E8D2FBEF}"/>
              </a:ext>
            </a:extLst>
          </p:cNvPr>
          <p:cNvSpPr txBox="1"/>
          <p:nvPr userDrawn="1"/>
        </p:nvSpPr>
        <p:spPr>
          <a:xfrm>
            <a:off x="2743199" y="5462961"/>
            <a:ext cx="38654182" cy="16404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dirty="0">
                <a:latin typeface="Atkinson Hyperlegible" pitchFamily="2" charset="77"/>
              </a:rPr>
              <a:t>This template is inspired by the #</a:t>
            </a:r>
            <a:r>
              <a:rPr lang="en-US" sz="6000" dirty="0" err="1">
                <a:latin typeface="Atkinson Hyperlegible" pitchFamily="2" charset="77"/>
              </a:rPr>
              <a:t>evenbetterpostertemplate</a:t>
            </a:r>
            <a:r>
              <a:rPr lang="en-US" sz="6000" dirty="0">
                <a:latin typeface="Atkinson Hyperlegible" pitchFamily="2" charset="77"/>
              </a:rPr>
              <a:t> and work by the </a:t>
            </a:r>
            <a:r>
              <a:rPr lang="en-US" sz="6000" dirty="0">
                <a:latin typeface="Atkinson Hyperlegible" pitchFamily="2" charset="77"/>
                <a:hlinkClick r:id="rId4"/>
              </a:rPr>
              <a:t>MIT-BECL</a:t>
            </a:r>
            <a:r>
              <a:rPr lang="en-US" sz="6000" dirty="0">
                <a:latin typeface="Atkinson Hyperlegible" pitchFamily="2" charset="77"/>
              </a:rPr>
              <a:t> lab. </a:t>
            </a:r>
          </a:p>
          <a:p>
            <a:pPr marL="0" indent="0">
              <a:buNone/>
            </a:pPr>
            <a:endParaRPr lang="en-US" sz="6000" dirty="0">
              <a:latin typeface="Atkinson Hyperlegible" pitchFamily="2" charset="77"/>
            </a:endParaRPr>
          </a:p>
          <a:p>
            <a:pPr marL="0" indent="0">
              <a:buNone/>
            </a:pPr>
            <a:r>
              <a:rPr lang="en-US" sz="6000" dirty="0">
                <a:latin typeface="Atkinson Hyperlegible" pitchFamily="2" charset="77"/>
              </a:rPr>
              <a:t>This default font for this template is </a:t>
            </a:r>
            <a:r>
              <a:rPr lang="en-US" sz="6000" dirty="0">
                <a:latin typeface="Atkinson Hyperlegible" pitchFamily="2" charset="77"/>
                <a:hlinkClick r:id="rId5"/>
              </a:rPr>
              <a:t>Atkinson Hyperlegible</a:t>
            </a:r>
            <a:r>
              <a:rPr lang="en-US" sz="6000" dirty="0">
                <a:latin typeface="Atkinson Hyperlegible" pitchFamily="2" charset="77"/>
              </a:rPr>
              <a:t> which is designed to be accessible for low-vision readers. You may need to download and install the font on your device. Or you can select a font that is compatible with all Microsoft office products. </a:t>
            </a:r>
          </a:p>
          <a:p>
            <a:endParaRPr lang="en-US" sz="6000" dirty="0">
              <a:latin typeface="Atkinson Hyperlegible" pitchFamily="2" charset="77"/>
            </a:endParaRPr>
          </a:p>
          <a:p>
            <a:r>
              <a:rPr lang="en-US" sz="6000" dirty="0">
                <a:latin typeface="Atkinson Hyperlegible" pitchFamily="2" charset="77"/>
                <a:hlinkClick r:id="rId6"/>
              </a:rPr>
              <a:t>UNL’s color pallet</a:t>
            </a:r>
            <a:r>
              <a:rPr lang="en-US" sz="6000" dirty="0">
                <a:latin typeface="Atkinson Hyperlegible" pitchFamily="2" charset="77"/>
              </a:rPr>
              <a:t> is built into the template color theme.</a:t>
            </a:r>
          </a:p>
          <a:p>
            <a:endParaRPr lang="en-US" sz="6000" dirty="0">
              <a:latin typeface="Atkinson Hyperlegible" pitchFamily="2" charset="77"/>
            </a:endParaRPr>
          </a:p>
          <a:p>
            <a:r>
              <a:rPr lang="en-US" sz="6000" dirty="0">
                <a:latin typeface="Atkinson Hyperlegible" pitchFamily="2" charset="77"/>
              </a:rPr>
              <a:t>You can change the background color in the </a:t>
            </a:r>
            <a:r>
              <a:rPr lang="en-US" sz="6000" b="1" dirty="0">
                <a:latin typeface="Atkinson Hyperlegible" pitchFamily="2" charset="77"/>
              </a:rPr>
              <a:t>Slide Master</a:t>
            </a:r>
            <a:r>
              <a:rPr lang="en-US" sz="6000" dirty="0">
                <a:latin typeface="Atkinson Hyperlegible" pitchFamily="2" charset="77"/>
              </a:rPr>
              <a:t>. </a:t>
            </a:r>
          </a:p>
          <a:p>
            <a:r>
              <a:rPr lang="en-US" sz="6000" dirty="0">
                <a:latin typeface="Atkinson Hyperlegible" pitchFamily="2" charset="77"/>
              </a:rPr>
              <a:t>You also </a:t>
            </a:r>
            <a:r>
              <a:rPr lang="en-US" sz="6000" b="1" dirty="0">
                <a:latin typeface="Atkinson Hyperlegible" pitchFamily="2" charset="77"/>
              </a:rPr>
              <a:t>need to make your own QRC code </a:t>
            </a:r>
            <a:r>
              <a:rPr lang="en-US" sz="6000" dirty="0">
                <a:latin typeface="Atkinson Hyperlegible" pitchFamily="2" charset="77"/>
              </a:rPr>
              <a:t>or delete it on the </a:t>
            </a:r>
            <a:r>
              <a:rPr lang="en-US" sz="6000" b="1" dirty="0">
                <a:latin typeface="Atkinson Hyperlegible" pitchFamily="2" charset="77"/>
              </a:rPr>
              <a:t>Slide Master</a:t>
            </a:r>
            <a:r>
              <a:rPr lang="en-US" sz="6000" dirty="0">
                <a:latin typeface="Atkinson Hyperlegible" pitchFamily="2" charset="77"/>
              </a:rPr>
              <a:t>. </a:t>
            </a:r>
          </a:p>
          <a:p>
            <a:pPr marL="0" indent="0">
              <a:buNone/>
            </a:pPr>
            <a:endParaRPr lang="en-US" sz="6000" dirty="0">
              <a:latin typeface="Atkinson Hyperlegible" pitchFamily="2" charset="77"/>
            </a:endParaRPr>
          </a:p>
          <a:p>
            <a:r>
              <a:rPr lang="en-US" sz="6000" dirty="0">
                <a:latin typeface="Atkinson Hyperlegible" pitchFamily="2" charset="77"/>
              </a:rPr>
              <a:t>When inserting a graph, chart, table, etc., it will automatically be styled according to brand standards. To adjust colors, use the built-in color theme.</a:t>
            </a:r>
          </a:p>
          <a:p>
            <a:endParaRPr lang="en-US" sz="6000" dirty="0">
              <a:latin typeface="Atkinson Hyperlegible" pitchFamily="2" charset="77"/>
            </a:endParaRPr>
          </a:p>
          <a:p>
            <a:r>
              <a:rPr lang="en-US" sz="6000" dirty="0">
                <a:latin typeface="Atkinson Hyperlegible" pitchFamily="2" charset="77"/>
              </a:rPr>
              <a:t>You can copy and paste UNL’s Law-Psych Program &amp; University logos from here below.</a:t>
            </a:r>
          </a:p>
          <a:p>
            <a:r>
              <a:rPr lang="en-US" sz="8000" dirty="0">
                <a:latin typeface="Atkinson Hyperlegible" pitchFamily="2" charset="77"/>
              </a:rPr>
              <a:t> </a:t>
            </a:r>
          </a:p>
          <a:p>
            <a:pPr marL="0" indent="0">
              <a:buNone/>
            </a:pPr>
            <a:endParaRPr lang="en-US" sz="8000" dirty="0">
              <a:latin typeface="Atkinson Hyperlegible" pitchFamily="2" charset="77"/>
            </a:endParaRPr>
          </a:p>
        </p:txBody>
      </p:sp>
      <p:pic>
        <p:nvPicPr>
          <p:cNvPr id="23" name="Picture 8" descr="Graphical user interface&#10;&#10;Description automatically generated">
            <a:extLst>
              <a:ext uri="{FF2B5EF4-FFF2-40B4-BE49-F238E27FC236}">
                <a16:creationId xmlns:a16="http://schemas.microsoft.com/office/drawing/2014/main" id="{CE1F126E-8CA6-1CA4-4710-6AE517C9A01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3140310" y="10056029"/>
            <a:ext cx="8312727" cy="2834948"/>
          </a:xfrm>
          <a:prstGeom prst="rect">
            <a:avLst/>
          </a:prstGeom>
        </p:spPr>
      </p:pic>
      <p:pic>
        <p:nvPicPr>
          <p:cNvPr id="27" name="Picture 26" descr="A black and red logo&#10;&#10;Description automatically generated">
            <a:extLst>
              <a:ext uri="{FF2B5EF4-FFF2-40B4-BE49-F238E27FC236}">
                <a16:creationId xmlns:a16="http://schemas.microsoft.com/office/drawing/2014/main" id="{003EF679-7B0E-812B-8BF8-D8D5EC7762B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9653502" y="22974779"/>
            <a:ext cx="19625955" cy="6325721"/>
          </a:xfrm>
          <a:prstGeom prst="rect">
            <a:avLst/>
          </a:prstGeom>
        </p:spPr>
      </p:pic>
      <p:pic>
        <p:nvPicPr>
          <p:cNvPr id="35" name="Picture 34" descr="A red and white symbol with a black background&#10;&#10;Description automatically generated">
            <a:extLst>
              <a:ext uri="{FF2B5EF4-FFF2-40B4-BE49-F238E27FC236}">
                <a16:creationId xmlns:a16="http://schemas.microsoft.com/office/drawing/2014/main" id="{AE1CA15E-064C-1CFB-B2ED-883905D52B5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611743" y="21867452"/>
            <a:ext cx="8540376" cy="8540376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0FE756F6-C3EA-3976-DD29-E23A6DDA682E}"/>
              </a:ext>
            </a:extLst>
          </p:cNvPr>
          <p:cNvSpPr txBox="1"/>
          <p:nvPr userDrawn="1"/>
        </p:nvSpPr>
        <p:spPr>
          <a:xfrm>
            <a:off x="3974231" y="926540"/>
            <a:ext cx="313585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tkinson Hyperlegible" pitchFamily="2" charset="77"/>
              </a:rPr>
              <a:t>This slide is just for context and to help you use the template.</a:t>
            </a:r>
          </a:p>
        </p:txBody>
      </p:sp>
    </p:spTree>
    <p:extLst>
      <p:ext uri="{BB962C8B-B14F-4D97-AF65-F5344CB8AC3E}">
        <p14:creationId xmlns:p14="http://schemas.microsoft.com/office/powerpoint/2010/main" val="418115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Box">
            <a:extLst>
              <a:ext uri="{FF2B5EF4-FFF2-40B4-BE49-F238E27FC236}">
                <a16:creationId xmlns:a16="http://schemas.microsoft.com/office/drawing/2014/main" id="{9AC32437-F55B-3324-83B2-A859E264FF22}"/>
              </a:ext>
            </a:extLst>
          </p:cNvPr>
          <p:cNvSpPr/>
          <p:nvPr userDrawn="1"/>
        </p:nvSpPr>
        <p:spPr>
          <a:xfrm>
            <a:off x="914400" y="914401"/>
            <a:ext cx="42062400" cy="2270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">
            <a:extLst>
              <a:ext uri="{FF2B5EF4-FFF2-40B4-BE49-F238E27FC236}">
                <a16:creationId xmlns:a16="http://schemas.microsoft.com/office/drawing/2014/main" id="{CD0B19EC-39BE-38AB-91A1-05F3309F4B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42062400" cy="2418560"/>
          </a:xfrm>
          <a:prstGeom prst="rect">
            <a:avLst/>
          </a:prstGeom>
        </p:spPr>
        <p:txBody>
          <a:bodyPr tIns="274320" anchor="t">
            <a:normAutofit/>
          </a:bodyPr>
          <a:lstStyle>
            <a:lvl1pPr algn="ctr">
              <a:defRPr sz="9000" b="1">
                <a:latin typeface="Atkinson Hyperlegible" pitchFamily="2" charset="77"/>
              </a:defRPr>
            </a:lvl1pPr>
          </a:lstStyle>
          <a:p>
            <a:r>
              <a:rPr lang="en-US" dirty="0"/>
              <a:t>Title: 90pt bold</a:t>
            </a:r>
          </a:p>
        </p:txBody>
      </p:sp>
      <p:sp>
        <p:nvSpPr>
          <p:cNvPr id="15" name="Institution logo">
            <a:extLst>
              <a:ext uri="{FF2B5EF4-FFF2-40B4-BE49-F238E27FC236}">
                <a16:creationId xmlns:a16="http://schemas.microsoft.com/office/drawing/2014/main" id="{7A4EC8EB-94C4-FDC9-3871-1EA1DB4D09F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4400" y="914400"/>
            <a:ext cx="6400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</a:lstStyle>
          <a:p>
            <a:r>
              <a:rPr lang="en-US" dirty="0"/>
              <a:t>Logo or QRC</a:t>
            </a:r>
          </a:p>
        </p:txBody>
      </p:sp>
      <p:sp>
        <p:nvSpPr>
          <p:cNvPr id="16" name="Box 1">
            <a:extLst>
              <a:ext uri="{FF2B5EF4-FFF2-40B4-BE49-F238E27FC236}">
                <a16:creationId xmlns:a16="http://schemas.microsoft.com/office/drawing/2014/main" id="{80756920-5F69-3A44-24F2-1FF2D86083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399" y="6400800"/>
            <a:ext cx="11887201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7" name="Text 1">
            <a:extLst>
              <a:ext uri="{FF2B5EF4-FFF2-40B4-BE49-F238E27FC236}">
                <a16:creationId xmlns:a16="http://schemas.microsoft.com/office/drawing/2014/main" id="{FD4A1476-4C86-C2F9-768F-3F609A6DD9C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7772400"/>
            <a:ext cx="11887200" cy="77724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 marL="182880" algn="l" fontAlgn="t"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18" name="Box 2">
            <a:extLst>
              <a:ext uri="{FF2B5EF4-FFF2-40B4-BE49-F238E27FC236}">
                <a16:creationId xmlns:a16="http://schemas.microsoft.com/office/drawing/2014/main" id="{40A1F777-B102-5DD9-6216-26E8A2900B52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914399" y="16459200"/>
            <a:ext cx="11887201" cy="1371600"/>
          </a:xfrm>
          <a:prstGeom prst="rect">
            <a:avLst/>
          </a:prstGeom>
          <a:solidFill>
            <a:schemeClr val="tx2"/>
          </a:solidFill>
        </p:spPr>
        <p:txBody>
          <a:bodyPr tIns="274320"/>
          <a:lstStyle>
            <a:lvl1pPr marL="182875" indent="0">
              <a:buNone/>
              <a:defRPr lang="en-US" sz="6000" b="1" kern="1200" dirty="0" smtClean="0">
                <a:solidFill>
                  <a:schemeClr val="bg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>
              <a:defRPr/>
            </a:lvl2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9" name="Text 2">
            <a:extLst>
              <a:ext uri="{FF2B5EF4-FFF2-40B4-BE49-F238E27FC236}">
                <a16:creationId xmlns:a16="http://schemas.microsoft.com/office/drawing/2014/main" id="{9CCE73B8-1EBA-1006-8686-529CF0797A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4400" y="17830800"/>
            <a:ext cx="11887200" cy="141732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0" name="Text 7">
            <a:extLst>
              <a:ext uri="{FF2B5EF4-FFF2-40B4-BE49-F238E27FC236}">
                <a16:creationId xmlns:a16="http://schemas.microsoft.com/office/drawing/2014/main" id="{60419D32-91ED-2A96-C275-F49ACED916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1089600" y="28803600"/>
            <a:ext cx="11887199" cy="32004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references here: 36pt</a:t>
            </a:r>
          </a:p>
        </p:txBody>
      </p:sp>
      <p:sp>
        <p:nvSpPr>
          <p:cNvPr id="21" name="Text 6">
            <a:extLst>
              <a:ext uri="{FF2B5EF4-FFF2-40B4-BE49-F238E27FC236}">
                <a16:creationId xmlns:a16="http://schemas.microsoft.com/office/drawing/2014/main" id="{266D809B-5D19-F3AB-ACBA-56675017DB9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1089600" y="23317200"/>
            <a:ext cx="11887199" cy="45720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2" name="Text 5">
            <a:extLst>
              <a:ext uri="{FF2B5EF4-FFF2-40B4-BE49-F238E27FC236}">
                <a16:creationId xmlns:a16="http://schemas.microsoft.com/office/drawing/2014/main" id="{BCF801F8-E34E-5572-CD6C-07E19DD350F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1089600" y="7772400"/>
            <a:ext cx="11887199" cy="132588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8" name="Box 1">
            <a:extLst>
              <a:ext uri="{FF2B5EF4-FFF2-40B4-BE49-F238E27FC236}">
                <a16:creationId xmlns:a16="http://schemas.microsoft.com/office/drawing/2014/main" id="{503A0666-A48A-8ED2-7136-3BC13EF3F2F8}"/>
              </a:ext>
            </a:extLst>
          </p:cNvPr>
          <p:cNvSpPr>
            <a:spLocks noGrp="1"/>
          </p:cNvSpPr>
          <p:nvPr>
            <p:ph idx="35" hasCustomPrompt="1"/>
          </p:nvPr>
        </p:nvSpPr>
        <p:spPr>
          <a:xfrm>
            <a:off x="31089600" y="21945600"/>
            <a:ext cx="118872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9" name="Box 1">
            <a:extLst>
              <a:ext uri="{FF2B5EF4-FFF2-40B4-BE49-F238E27FC236}">
                <a16:creationId xmlns:a16="http://schemas.microsoft.com/office/drawing/2014/main" id="{17560F20-4E0A-D3A8-9335-3B379298E8AE}"/>
              </a:ext>
            </a:extLst>
          </p:cNvPr>
          <p:cNvSpPr>
            <a:spLocks noGrp="1"/>
          </p:cNvSpPr>
          <p:nvPr>
            <p:ph idx="36" hasCustomPrompt="1"/>
          </p:nvPr>
        </p:nvSpPr>
        <p:spPr>
          <a:xfrm>
            <a:off x="31095587" y="6400799"/>
            <a:ext cx="118872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" name="Text 3">
            <a:extLst>
              <a:ext uri="{FF2B5EF4-FFF2-40B4-BE49-F238E27FC236}">
                <a16:creationId xmlns:a16="http://schemas.microsoft.com/office/drawing/2014/main" id="{255ED1C5-83A3-B273-0E1B-4BB0C3C3F08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981176" y="7772399"/>
            <a:ext cx="16459200" cy="242316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/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                     </a:t>
            </a:r>
          </a:p>
        </p:txBody>
      </p:sp>
      <p:sp>
        <p:nvSpPr>
          <p:cNvPr id="4" name="Box 1">
            <a:extLst>
              <a:ext uri="{FF2B5EF4-FFF2-40B4-BE49-F238E27FC236}">
                <a16:creationId xmlns:a16="http://schemas.microsoft.com/office/drawing/2014/main" id="{DDF526EB-E1D9-A96A-6D47-5B4AB9A51470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13981176" y="6400799"/>
            <a:ext cx="164592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5" name="Figure 1">
            <a:extLst>
              <a:ext uri="{FF2B5EF4-FFF2-40B4-BE49-F238E27FC236}">
                <a16:creationId xmlns:a16="http://schemas.microsoft.com/office/drawing/2014/main" id="{8934B75B-2888-8E1F-4CEA-7057F2953552}"/>
              </a:ext>
            </a:extLst>
          </p:cNvPr>
          <p:cNvSpPr>
            <a:spLocks noGrp="1"/>
          </p:cNvSpPr>
          <p:nvPr>
            <p:ph type="chart" sz="quarter" idx="37" hasCustomPrompt="1"/>
          </p:nvPr>
        </p:nvSpPr>
        <p:spPr>
          <a:xfrm>
            <a:off x="16157448" y="21031200"/>
            <a:ext cx="11576304" cy="7315200"/>
          </a:xfrm>
          <a:prstGeom prst="rect">
            <a:avLst/>
          </a:prstGeom>
        </p:spPr>
        <p:txBody>
          <a:bodyPr rIns="274320">
            <a:normAutofit/>
          </a:bodyPr>
          <a:lstStyle>
            <a:lvl1pPr marL="0" indent="0">
              <a:buNone/>
              <a:defRPr sz="3600"/>
            </a:lvl1pPr>
          </a:lstStyle>
          <a:p>
            <a:r>
              <a:rPr lang="en-US" dirty="0"/>
              <a:t>Click to add figure caption</a:t>
            </a:r>
          </a:p>
        </p:txBody>
      </p:sp>
      <p:pic>
        <p:nvPicPr>
          <p:cNvPr id="8" name="Picture 7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8095340-D0B0-6FCE-7710-D931582F81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293040" y="1511300"/>
            <a:ext cx="3378200" cy="3378200"/>
          </a:xfrm>
          <a:prstGeom prst="rect">
            <a:avLst/>
          </a:prstGeom>
        </p:spPr>
      </p:pic>
      <p:sp>
        <p:nvSpPr>
          <p:cNvPr id="31" name="Picture Placeholder 35">
            <a:extLst>
              <a:ext uri="{FF2B5EF4-FFF2-40B4-BE49-F238E27FC236}">
                <a16:creationId xmlns:a16="http://schemas.microsoft.com/office/drawing/2014/main" id="{B2F81B6F-6AEB-8929-83D0-32DF44913A9B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22402800" y="14447837"/>
            <a:ext cx="5330952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5">
            <a:extLst>
              <a:ext uri="{FF2B5EF4-FFF2-40B4-BE49-F238E27FC236}">
                <a16:creationId xmlns:a16="http://schemas.microsoft.com/office/drawing/2014/main" id="{1A5C9D82-3394-F13C-342D-EFA70D703653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2446942" y="9647237"/>
            <a:ext cx="5330952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35">
            <a:extLst>
              <a:ext uri="{FF2B5EF4-FFF2-40B4-BE49-F238E27FC236}">
                <a16:creationId xmlns:a16="http://schemas.microsoft.com/office/drawing/2014/main" id="{94D9FC38-4A00-2003-1EFE-16B4DDD4D6C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6157448" y="14311313"/>
            <a:ext cx="5330952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35">
            <a:extLst>
              <a:ext uri="{FF2B5EF4-FFF2-40B4-BE49-F238E27FC236}">
                <a16:creationId xmlns:a16="http://schemas.microsoft.com/office/drawing/2014/main" id="{566DB8E4-2FA6-1C33-62BD-862180CCC9DD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16113307" y="9602788"/>
            <a:ext cx="5330952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13" name="Authors">
            <a:extLst>
              <a:ext uri="{FF2B5EF4-FFF2-40B4-BE49-F238E27FC236}">
                <a16:creationId xmlns:a16="http://schemas.microsoft.com/office/drawing/2014/main" id="{B0345FBB-138C-A0F7-E573-24B825847EB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399" y="3444080"/>
            <a:ext cx="42062400" cy="112633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6000">
                <a:latin typeface="Atkinson Hyperlegible" pitchFamily="2" charset="77"/>
              </a:defRPr>
            </a:lvl1pPr>
            <a:lvl2pPr marL="457189" indent="0" algn="ctr">
              <a:buNone/>
              <a:defRPr sz="4800">
                <a:latin typeface="Atkinson Hyperlegible" pitchFamily="2" charset="77"/>
              </a:defRPr>
            </a:lvl2pPr>
            <a:lvl5pPr marL="8778021" indent="0">
              <a:buNone/>
              <a:defRPr/>
            </a:lvl5pPr>
          </a:lstStyle>
          <a:p>
            <a:pPr lvl="0"/>
            <a:r>
              <a:rPr lang="en-US" dirty="0"/>
              <a:t>Author(s): 60pt </a:t>
            </a:r>
          </a:p>
        </p:txBody>
      </p:sp>
      <p:sp>
        <p:nvSpPr>
          <p:cNvPr id="3" name="Authors">
            <a:extLst>
              <a:ext uri="{FF2B5EF4-FFF2-40B4-BE49-F238E27FC236}">
                <a16:creationId xmlns:a16="http://schemas.microsoft.com/office/drawing/2014/main" id="{23395FB7-0108-3393-5AF7-8B7286676C12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14399" y="4718845"/>
            <a:ext cx="42062400" cy="10271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8000">
                <a:latin typeface="Atkinson Hyperlegible" pitchFamily="2" charset="77"/>
              </a:defRPr>
            </a:lvl1pPr>
            <a:lvl2pPr marL="457189" indent="0" algn="ctr">
              <a:buNone/>
              <a:defRPr sz="4800">
                <a:latin typeface="Atkinson Hyperlegible" pitchFamily="2" charset="77"/>
              </a:defRPr>
            </a:lvl2pPr>
            <a:lvl5pPr marL="8778021" indent="0">
              <a:buNone/>
              <a:defRPr/>
            </a:lvl5pPr>
          </a:lstStyle>
          <a:p>
            <a:pPr lvl="1"/>
            <a:r>
              <a:rPr lang="en-US" dirty="0"/>
              <a:t>Affiliation(s): 48pt</a:t>
            </a:r>
          </a:p>
        </p:txBody>
      </p:sp>
    </p:spTree>
    <p:extLst>
      <p:ext uri="{BB962C8B-B14F-4D97-AF65-F5344CB8AC3E}">
        <p14:creationId xmlns:p14="http://schemas.microsoft.com/office/powerpoint/2010/main" val="3761702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ur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stitution logo">
            <a:extLst>
              <a:ext uri="{FF2B5EF4-FFF2-40B4-BE49-F238E27FC236}">
                <a16:creationId xmlns:a16="http://schemas.microsoft.com/office/drawing/2014/main" id="{7A4EC8EB-94C4-FDC9-3871-1EA1DB4D09F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914400" y="914400"/>
            <a:ext cx="6400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/>
            </a:lvl1pPr>
          </a:lstStyle>
          <a:p>
            <a:r>
              <a:rPr lang="en-US" dirty="0"/>
              <a:t>Logo or QRC</a:t>
            </a:r>
          </a:p>
        </p:txBody>
      </p:sp>
      <p:sp>
        <p:nvSpPr>
          <p:cNvPr id="16" name="Box 1">
            <a:extLst>
              <a:ext uri="{FF2B5EF4-FFF2-40B4-BE49-F238E27FC236}">
                <a16:creationId xmlns:a16="http://schemas.microsoft.com/office/drawing/2014/main" id="{80756920-5F69-3A44-24F2-1FF2D86083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400" y="6400800"/>
            <a:ext cx="98298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7" name="Text 1">
            <a:extLst>
              <a:ext uri="{FF2B5EF4-FFF2-40B4-BE49-F238E27FC236}">
                <a16:creationId xmlns:a16="http://schemas.microsoft.com/office/drawing/2014/main" id="{FD4A1476-4C86-C2F9-768F-3F609A6DD9C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400" y="7772400"/>
            <a:ext cx="9829799" cy="77724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 marL="182880" algn="l" fontAlgn="t"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18" name="Box 2">
            <a:extLst>
              <a:ext uri="{FF2B5EF4-FFF2-40B4-BE49-F238E27FC236}">
                <a16:creationId xmlns:a16="http://schemas.microsoft.com/office/drawing/2014/main" id="{40A1F777-B102-5DD9-6216-26E8A2900B52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914400" y="16459200"/>
            <a:ext cx="9829800" cy="1371600"/>
          </a:xfrm>
          <a:prstGeom prst="rect">
            <a:avLst/>
          </a:prstGeom>
          <a:solidFill>
            <a:schemeClr val="tx2"/>
          </a:solidFill>
        </p:spPr>
        <p:txBody>
          <a:bodyPr tIns="274320"/>
          <a:lstStyle>
            <a:lvl1pPr marL="182875" indent="0">
              <a:buNone/>
              <a:defRPr lang="en-US" sz="6000" b="1" kern="1200" dirty="0" smtClean="0">
                <a:solidFill>
                  <a:schemeClr val="bg1"/>
                </a:solidFill>
                <a:latin typeface="Atkinson Hyperlegible" pitchFamily="2" charset="77"/>
                <a:ea typeface="+mn-ea"/>
                <a:cs typeface="+mn-cs"/>
              </a:defRPr>
            </a:lvl1pPr>
            <a:lvl2pPr>
              <a:defRPr/>
            </a:lvl2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19" name="Text 2">
            <a:extLst>
              <a:ext uri="{FF2B5EF4-FFF2-40B4-BE49-F238E27FC236}">
                <a16:creationId xmlns:a16="http://schemas.microsoft.com/office/drawing/2014/main" id="{9CCE73B8-1EBA-1006-8686-529CF0797AB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14400" y="17830800"/>
            <a:ext cx="9829799" cy="141732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0" name="Text 7">
            <a:extLst>
              <a:ext uri="{FF2B5EF4-FFF2-40B4-BE49-F238E27FC236}">
                <a16:creationId xmlns:a16="http://schemas.microsoft.com/office/drawing/2014/main" id="{60419D32-91ED-2A96-C275-F49ACED916E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3147000" y="28803600"/>
            <a:ext cx="9829799" cy="32004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references here: 36pt</a:t>
            </a:r>
          </a:p>
        </p:txBody>
      </p:sp>
      <p:sp>
        <p:nvSpPr>
          <p:cNvPr id="21" name="Text 6">
            <a:extLst>
              <a:ext uri="{FF2B5EF4-FFF2-40B4-BE49-F238E27FC236}">
                <a16:creationId xmlns:a16="http://schemas.microsoft.com/office/drawing/2014/main" id="{266D809B-5D19-F3AB-ACBA-56675017DB9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3147000" y="23317200"/>
            <a:ext cx="9829799" cy="45720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  <a:p>
            <a:pPr lvl="0"/>
            <a:endParaRPr lang="en-US" dirty="0"/>
          </a:p>
        </p:txBody>
      </p:sp>
      <p:sp>
        <p:nvSpPr>
          <p:cNvPr id="22" name="Text 5">
            <a:extLst>
              <a:ext uri="{FF2B5EF4-FFF2-40B4-BE49-F238E27FC236}">
                <a16:creationId xmlns:a16="http://schemas.microsoft.com/office/drawing/2014/main" id="{BCF801F8-E34E-5572-CD6C-07E19DD350F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3147000" y="7772400"/>
            <a:ext cx="9829799" cy="132588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3" name="Text 4">
            <a:extLst>
              <a:ext uri="{FF2B5EF4-FFF2-40B4-BE49-F238E27FC236}">
                <a16:creationId xmlns:a16="http://schemas.microsoft.com/office/drawing/2014/main" id="{D8A529FD-DBA9-B3A8-816E-74995D126F0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05794" y="7772400"/>
            <a:ext cx="9829799" cy="242316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4" name="Text 3">
            <a:extLst>
              <a:ext uri="{FF2B5EF4-FFF2-40B4-BE49-F238E27FC236}">
                <a16:creationId xmlns:a16="http://schemas.microsoft.com/office/drawing/2014/main" id="{27380A48-AD58-319F-3828-6ACF47485DB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658600" y="7772400"/>
            <a:ext cx="9829799" cy="24231600"/>
          </a:xfrm>
          <a:prstGeom prst="rect">
            <a:avLst/>
          </a:prstGeom>
          <a:solidFill>
            <a:schemeClr val="bg1"/>
          </a:solidFill>
        </p:spPr>
        <p:txBody>
          <a:bodyPr lIns="182880" tIns="182880" rIns="182880"/>
          <a:lstStyle>
            <a:lvl1pPr>
              <a:lnSpc>
                <a:spcPct val="100000"/>
              </a:lnSpc>
              <a:spcBef>
                <a:spcPts val="0"/>
              </a:spcBef>
              <a:defRPr sz="3600" b="0" i="0">
                <a:latin typeface="Atkinson Hyperlegible" pitchFamily="2" charset="77"/>
              </a:defRPr>
            </a:lvl1pPr>
            <a:lvl2pPr marL="457189" indent="0">
              <a:lnSpc>
                <a:spcPct val="100000"/>
              </a:lnSpc>
              <a:spcBef>
                <a:spcPts val="600"/>
              </a:spcBef>
              <a:buNone/>
              <a:defRPr/>
            </a:lvl2pPr>
          </a:lstStyle>
          <a:p>
            <a:pPr lvl="0"/>
            <a:r>
              <a:rPr lang="en-US" dirty="0"/>
              <a:t>Insert content here: 36pt</a:t>
            </a:r>
          </a:p>
        </p:txBody>
      </p:sp>
      <p:sp>
        <p:nvSpPr>
          <p:cNvPr id="25" name="Figure 1">
            <a:extLst>
              <a:ext uri="{FF2B5EF4-FFF2-40B4-BE49-F238E27FC236}">
                <a16:creationId xmlns:a16="http://schemas.microsoft.com/office/drawing/2014/main" id="{31CC0E1D-A7B0-1727-13D5-6F6E135488C8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12572999" y="14346317"/>
            <a:ext cx="8001000" cy="7315200"/>
          </a:xfrm>
          <a:prstGeom prst="rect">
            <a:avLst/>
          </a:prstGeom>
        </p:spPr>
        <p:txBody>
          <a:bodyPr rIns="274320">
            <a:normAutofit/>
          </a:bodyPr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r>
              <a:rPr lang="en-US" dirty="0"/>
              <a:t>Click to add figure caption</a:t>
            </a:r>
          </a:p>
        </p:txBody>
      </p:sp>
      <p:sp>
        <p:nvSpPr>
          <p:cNvPr id="26" name="Box 1">
            <a:extLst>
              <a:ext uri="{FF2B5EF4-FFF2-40B4-BE49-F238E27FC236}">
                <a16:creationId xmlns:a16="http://schemas.microsoft.com/office/drawing/2014/main" id="{6BEB16DF-6567-B2BB-D5D1-D065D126AA34}"/>
              </a:ext>
            </a:extLst>
          </p:cNvPr>
          <p:cNvSpPr>
            <a:spLocks noGrp="1"/>
          </p:cNvSpPr>
          <p:nvPr>
            <p:ph idx="32" hasCustomPrompt="1"/>
          </p:nvPr>
        </p:nvSpPr>
        <p:spPr>
          <a:xfrm>
            <a:off x="11658600" y="6400800"/>
            <a:ext cx="98298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7" name="Box 1">
            <a:extLst>
              <a:ext uri="{FF2B5EF4-FFF2-40B4-BE49-F238E27FC236}">
                <a16:creationId xmlns:a16="http://schemas.microsoft.com/office/drawing/2014/main" id="{40266DDF-3234-A9FF-728C-AFB64D2336BD}"/>
              </a:ext>
            </a:extLst>
          </p:cNvPr>
          <p:cNvSpPr>
            <a:spLocks noGrp="1"/>
          </p:cNvSpPr>
          <p:nvPr>
            <p:ph idx="33" hasCustomPrompt="1"/>
          </p:nvPr>
        </p:nvSpPr>
        <p:spPr>
          <a:xfrm>
            <a:off x="22402800" y="6400800"/>
            <a:ext cx="98298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8" name="Box 1">
            <a:extLst>
              <a:ext uri="{FF2B5EF4-FFF2-40B4-BE49-F238E27FC236}">
                <a16:creationId xmlns:a16="http://schemas.microsoft.com/office/drawing/2014/main" id="{503A0666-A48A-8ED2-7136-3BC13EF3F2F8}"/>
              </a:ext>
            </a:extLst>
          </p:cNvPr>
          <p:cNvSpPr>
            <a:spLocks noGrp="1"/>
          </p:cNvSpPr>
          <p:nvPr>
            <p:ph idx="35" hasCustomPrompt="1"/>
          </p:nvPr>
        </p:nvSpPr>
        <p:spPr>
          <a:xfrm>
            <a:off x="33147000" y="21945600"/>
            <a:ext cx="98298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29" name="Box 1">
            <a:extLst>
              <a:ext uri="{FF2B5EF4-FFF2-40B4-BE49-F238E27FC236}">
                <a16:creationId xmlns:a16="http://schemas.microsoft.com/office/drawing/2014/main" id="{17560F20-4E0A-D3A8-9335-3B379298E8AE}"/>
              </a:ext>
            </a:extLst>
          </p:cNvPr>
          <p:cNvSpPr>
            <a:spLocks noGrp="1"/>
          </p:cNvSpPr>
          <p:nvPr>
            <p:ph idx="36" hasCustomPrompt="1"/>
          </p:nvPr>
        </p:nvSpPr>
        <p:spPr>
          <a:xfrm>
            <a:off x="33152987" y="6400799"/>
            <a:ext cx="9829800" cy="1371600"/>
          </a:xfrm>
          <a:prstGeom prst="rect">
            <a:avLst/>
          </a:prstGeom>
          <a:solidFill>
            <a:schemeClr val="tx2"/>
          </a:solidFill>
        </p:spPr>
        <p:txBody>
          <a:bodyPr lIns="274320" tIns="274320" rIns="274320" bIns="274320"/>
          <a:lstStyle>
            <a:lvl1pPr marL="182875" indent="0">
              <a:buNone/>
              <a:defRPr sz="6000" b="1">
                <a:solidFill>
                  <a:schemeClr val="bg1"/>
                </a:solidFill>
                <a:latin typeface="Atkinson Hyperlegible" pitchFamily="2" charset="77"/>
              </a:defRPr>
            </a:lvl1pPr>
            <a:lvl2pPr marL="293681" indent="0" algn="l">
              <a:buFont typeface="Arial" panose="020B0604020202020204" pitchFamily="34" charset="0"/>
              <a:buNone/>
              <a:defRPr/>
            </a:lvl2pPr>
            <a:lvl3pPr marL="914377" indent="-457189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en-US" dirty="0"/>
              <a:t>Heading: 60pt bold</a:t>
            </a:r>
          </a:p>
        </p:txBody>
      </p:sp>
      <p:sp>
        <p:nvSpPr>
          <p:cNvPr id="32" name="Figure 1">
            <a:extLst>
              <a:ext uri="{FF2B5EF4-FFF2-40B4-BE49-F238E27FC236}">
                <a16:creationId xmlns:a16="http://schemas.microsoft.com/office/drawing/2014/main" id="{66E4F0E8-5FEC-7D06-58D3-3723C6CF7238}"/>
              </a:ext>
            </a:extLst>
          </p:cNvPr>
          <p:cNvSpPr>
            <a:spLocks noGrp="1"/>
          </p:cNvSpPr>
          <p:nvPr>
            <p:ph type="chart" sz="quarter" idx="37" hasCustomPrompt="1"/>
          </p:nvPr>
        </p:nvSpPr>
        <p:spPr>
          <a:xfrm>
            <a:off x="23359074" y="19778506"/>
            <a:ext cx="8001000" cy="7315200"/>
          </a:xfrm>
          <a:prstGeom prst="rect">
            <a:avLst/>
          </a:prstGeom>
        </p:spPr>
        <p:txBody>
          <a:bodyPr rIns="274320">
            <a:normAutofit/>
          </a:bodyPr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r>
              <a:rPr lang="en-US" dirty="0"/>
              <a:t>Click to add figure caption</a:t>
            </a:r>
          </a:p>
        </p:txBody>
      </p:sp>
      <p:pic>
        <p:nvPicPr>
          <p:cNvPr id="34" name="Picture 33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BDDB39A5-0FAE-AA18-624A-C4DCB6025D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061899" y="1511300"/>
            <a:ext cx="3378200" cy="3378200"/>
          </a:xfrm>
          <a:prstGeom prst="rect">
            <a:avLst/>
          </a:prstGeom>
        </p:spPr>
      </p:pic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8D8B22D4-BC6E-3EA8-ABAB-E4D58DDBF6FF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3397107" y="9425068"/>
            <a:ext cx="3657600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7" name="Picture Placeholder 35">
            <a:extLst>
              <a:ext uri="{FF2B5EF4-FFF2-40B4-BE49-F238E27FC236}">
                <a16:creationId xmlns:a16="http://schemas.microsoft.com/office/drawing/2014/main" id="{118279B8-1844-5968-75BD-16183E6E97A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27600997" y="9425067"/>
            <a:ext cx="3657600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8" name="Picture Placeholder 35">
            <a:extLst>
              <a:ext uri="{FF2B5EF4-FFF2-40B4-BE49-F238E27FC236}">
                <a16:creationId xmlns:a16="http://schemas.microsoft.com/office/drawing/2014/main" id="{923A3C67-D9CC-F7D4-924A-E1FCFBF7AD9A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23471878" y="13981193"/>
            <a:ext cx="3657600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9" name="Picture Placeholder 35">
            <a:extLst>
              <a:ext uri="{FF2B5EF4-FFF2-40B4-BE49-F238E27FC236}">
                <a16:creationId xmlns:a16="http://schemas.microsoft.com/office/drawing/2014/main" id="{5020371D-7984-56FB-D510-15523C8C1E6D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27600997" y="13981192"/>
            <a:ext cx="3657600" cy="4022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Atkinson Hyperlegible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9" name="Authors">
            <a:extLst>
              <a:ext uri="{FF2B5EF4-FFF2-40B4-BE49-F238E27FC236}">
                <a16:creationId xmlns:a16="http://schemas.microsoft.com/office/drawing/2014/main" id="{65BD95CD-2A0F-80E5-5824-4AA9EE0049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399" y="3499880"/>
            <a:ext cx="42062400" cy="112633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6000">
                <a:latin typeface="Atkinson Hyperlegible" pitchFamily="2" charset="77"/>
              </a:defRPr>
            </a:lvl1pPr>
            <a:lvl2pPr marL="457189" indent="0" algn="ctr">
              <a:buNone/>
              <a:defRPr sz="4800">
                <a:latin typeface="Atkinson Hyperlegible" pitchFamily="2" charset="77"/>
              </a:defRPr>
            </a:lvl2pPr>
            <a:lvl5pPr marL="8778021" indent="0">
              <a:buNone/>
              <a:defRPr/>
            </a:lvl5pPr>
          </a:lstStyle>
          <a:p>
            <a:pPr lvl="0"/>
            <a:r>
              <a:rPr lang="en-US" dirty="0"/>
              <a:t>Author(s): 60pt </a:t>
            </a:r>
          </a:p>
        </p:txBody>
      </p:sp>
      <p:sp>
        <p:nvSpPr>
          <p:cNvPr id="10" name="Authors">
            <a:extLst>
              <a:ext uri="{FF2B5EF4-FFF2-40B4-BE49-F238E27FC236}">
                <a16:creationId xmlns:a16="http://schemas.microsoft.com/office/drawing/2014/main" id="{59D732BA-6D10-D37A-6516-3500FBA2331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14399" y="4718845"/>
            <a:ext cx="42062400" cy="10271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indent="0" algn="ctr">
              <a:buNone/>
              <a:defRPr sz="8000">
                <a:latin typeface="Atkinson Hyperlegible" pitchFamily="2" charset="77"/>
              </a:defRPr>
            </a:lvl1pPr>
            <a:lvl2pPr marL="457189" indent="0" algn="ctr">
              <a:buNone/>
              <a:defRPr sz="4800">
                <a:latin typeface="Atkinson Hyperlegible" pitchFamily="2" charset="77"/>
              </a:defRPr>
            </a:lvl2pPr>
            <a:lvl5pPr marL="8778021" indent="0">
              <a:buNone/>
              <a:defRPr/>
            </a:lvl5pPr>
          </a:lstStyle>
          <a:p>
            <a:pPr lvl="1"/>
            <a:r>
              <a:rPr lang="en-US" dirty="0"/>
              <a:t>Affiliation(s): 48pt</a:t>
            </a:r>
          </a:p>
        </p:txBody>
      </p:sp>
      <p:sp>
        <p:nvSpPr>
          <p:cNvPr id="31" name="Title">
            <a:extLst>
              <a:ext uri="{FF2B5EF4-FFF2-40B4-BE49-F238E27FC236}">
                <a16:creationId xmlns:a16="http://schemas.microsoft.com/office/drawing/2014/main" id="{83AE5E4E-3BA6-9C21-26D6-628D5E53DC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42062400" cy="2418560"/>
          </a:xfrm>
          <a:prstGeom prst="rect">
            <a:avLst/>
          </a:prstGeom>
        </p:spPr>
        <p:txBody>
          <a:bodyPr tIns="274320" anchor="t">
            <a:normAutofit/>
          </a:bodyPr>
          <a:lstStyle>
            <a:lvl1pPr algn="ctr">
              <a:defRPr sz="9000" b="1">
                <a:latin typeface="Atkinson Hyperlegible" pitchFamily="2" charset="77"/>
              </a:defRPr>
            </a:lvl1pPr>
          </a:lstStyle>
          <a:p>
            <a:r>
              <a:rPr lang="en-US" dirty="0"/>
              <a:t>Title: 90pt bold</a:t>
            </a:r>
          </a:p>
        </p:txBody>
      </p:sp>
    </p:spTree>
    <p:extLst>
      <p:ext uri="{BB962C8B-B14F-4D97-AF65-F5344CB8AC3E}">
        <p14:creationId xmlns:p14="http://schemas.microsoft.com/office/powerpoint/2010/main" val="153242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tter-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A3DEA6-9BD5-F35F-D327-5961EBAC4B06}"/>
              </a:ext>
            </a:extLst>
          </p:cNvPr>
          <p:cNvSpPr/>
          <p:nvPr userDrawn="1"/>
        </p:nvSpPr>
        <p:spPr>
          <a:xfrm>
            <a:off x="0" y="0"/>
            <a:ext cx="14630400" cy="32918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 dirty="0">
              <a:latin typeface="Atkinson Hyperlegible" pitchFamily="2" charset="77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95C3F8D-9867-A3DD-B155-22EFFEECEF18}"/>
              </a:ext>
            </a:extLst>
          </p:cNvPr>
          <p:cNvSpPr/>
          <p:nvPr userDrawn="1"/>
        </p:nvSpPr>
        <p:spPr>
          <a:xfrm>
            <a:off x="14630400" y="0"/>
            <a:ext cx="14630400" cy="822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 dirty="0">
              <a:latin typeface="Atkinson Hyperlegible" pitchFamily="2" charset="77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7E2CC36-567A-FA57-5793-529ECBCBF58D}"/>
              </a:ext>
            </a:extLst>
          </p:cNvPr>
          <p:cNvCxnSpPr>
            <a:cxnSpLocks/>
          </p:cNvCxnSpPr>
          <p:nvPr userDrawn="1"/>
        </p:nvCxnSpPr>
        <p:spPr>
          <a:xfrm>
            <a:off x="29260800" y="1371600"/>
            <a:ext cx="0" cy="54864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BDE932A1-981C-FCFF-29AA-42826D2D47A2}"/>
              </a:ext>
            </a:extLst>
          </p:cNvPr>
          <p:cNvSpPr/>
          <p:nvPr userDrawn="1"/>
        </p:nvSpPr>
        <p:spPr>
          <a:xfrm>
            <a:off x="29260800" y="27432000"/>
            <a:ext cx="14630400" cy="5486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 dirty="0">
              <a:latin typeface="Atkinson Hyperlegible" pitchFamily="2" charset="77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3E1879-870E-8464-DDF0-E3E462B84CF9}"/>
              </a:ext>
            </a:extLst>
          </p:cNvPr>
          <p:cNvCxnSpPr>
            <a:cxnSpLocks/>
          </p:cNvCxnSpPr>
          <p:nvPr userDrawn="1"/>
        </p:nvCxnSpPr>
        <p:spPr>
          <a:xfrm>
            <a:off x="29260800" y="28117800"/>
            <a:ext cx="0" cy="41148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003C666-BA7C-E674-7853-A2E2B6BE8FEC}"/>
              </a:ext>
            </a:extLst>
          </p:cNvPr>
          <p:cNvSpPr txBox="1"/>
          <p:nvPr userDrawn="1"/>
        </p:nvSpPr>
        <p:spPr>
          <a:xfrm>
            <a:off x="14721840" y="8228164"/>
            <a:ext cx="91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chemeClr val="bg2"/>
                </a:solidFill>
                <a:latin typeface="Atkinson Hyperlegible" pitchFamily="2" charset="77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77621B-4C41-72C2-E887-767B9C227005}"/>
              </a:ext>
            </a:extLst>
          </p:cNvPr>
          <p:cNvSpPr txBox="1"/>
          <p:nvPr userDrawn="1"/>
        </p:nvSpPr>
        <p:spPr>
          <a:xfrm>
            <a:off x="29352240" y="8228164"/>
            <a:ext cx="91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chemeClr val="bg2"/>
                </a:solidFill>
                <a:latin typeface="Atkinson Hyperlegible" pitchFamily="2" charset="77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201568-15E5-1188-72A8-EFECB43709C3}"/>
              </a:ext>
            </a:extLst>
          </p:cNvPr>
          <p:cNvSpPr txBox="1"/>
          <p:nvPr userDrawn="1"/>
        </p:nvSpPr>
        <p:spPr>
          <a:xfrm>
            <a:off x="14721840" y="17831503"/>
            <a:ext cx="91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chemeClr val="bg2"/>
                </a:solidFill>
                <a:latin typeface="Atkinson Hyperlegible" pitchFamily="2" charset="77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CACD05-55B8-4576-2F3E-D521CB517CFD}"/>
              </a:ext>
            </a:extLst>
          </p:cNvPr>
          <p:cNvSpPr txBox="1"/>
          <p:nvPr userDrawn="1"/>
        </p:nvSpPr>
        <p:spPr>
          <a:xfrm>
            <a:off x="29352240" y="17831503"/>
            <a:ext cx="91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b="1" dirty="0">
                <a:solidFill>
                  <a:schemeClr val="bg2"/>
                </a:solidFill>
                <a:latin typeface="Atkinson Hyperlegible" pitchFamily="2" charset="77"/>
              </a:rPr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EF5CD9-D045-B6E2-1191-B25AD5B788E4}"/>
              </a:ext>
            </a:extLst>
          </p:cNvPr>
          <p:cNvSpPr txBox="1"/>
          <p:nvPr userDrawn="1"/>
        </p:nvSpPr>
        <p:spPr>
          <a:xfrm>
            <a:off x="457200" y="8229600"/>
            <a:ext cx="1371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accent5"/>
                </a:solidFill>
                <a:latin typeface="Atkinson Hyperlegible" pitchFamily="2" charset="77"/>
              </a:rPr>
              <a:t>Background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192C186-5786-70AB-7AF2-5D28934B589D}"/>
              </a:ext>
            </a:extLst>
          </p:cNvPr>
          <p:cNvSpPr txBox="1"/>
          <p:nvPr userDrawn="1"/>
        </p:nvSpPr>
        <p:spPr>
          <a:xfrm>
            <a:off x="457200" y="26874252"/>
            <a:ext cx="1371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accent5"/>
                </a:solidFill>
                <a:latin typeface="Atkinson Hyperlegible" pitchFamily="2" charset="77"/>
              </a:rPr>
              <a:t>Abstract</a:t>
            </a:r>
          </a:p>
        </p:txBody>
      </p:sp>
      <p:sp>
        <p:nvSpPr>
          <p:cNvPr id="33" name="Text Placeholder 35">
            <a:extLst>
              <a:ext uri="{FF2B5EF4-FFF2-40B4-BE49-F238E27FC236}">
                <a16:creationId xmlns:a16="http://schemas.microsoft.com/office/drawing/2014/main" id="{F95F2DD9-110A-14DC-8E85-8D9B1C813C6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457201"/>
            <a:ext cx="13716000" cy="37856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500" b="1">
                <a:solidFill>
                  <a:schemeClr val="bg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Super </a:t>
            </a:r>
            <a:r>
              <a:rPr lang="en-US" dirty="0" err="1"/>
              <a:t>Kewl</a:t>
            </a:r>
            <a:r>
              <a:rPr lang="en-US" dirty="0"/>
              <a:t> Title Goes Here</a:t>
            </a:r>
          </a:p>
        </p:txBody>
      </p:sp>
      <p:sp>
        <p:nvSpPr>
          <p:cNvPr id="40" name="Text Placeholder 37">
            <a:extLst>
              <a:ext uri="{FF2B5EF4-FFF2-40B4-BE49-F238E27FC236}">
                <a16:creationId xmlns:a16="http://schemas.microsoft.com/office/drawing/2014/main" id="{1257A5AC-C243-EFAD-2631-93C38FA973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28072080"/>
            <a:ext cx="13716000" cy="10149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bg2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&gt; 100 words</a:t>
            </a:r>
          </a:p>
        </p:txBody>
      </p:sp>
      <p:sp>
        <p:nvSpPr>
          <p:cNvPr id="41" name="Text Placeholder 35">
            <a:extLst>
              <a:ext uri="{FF2B5EF4-FFF2-40B4-BE49-F238E27FC236}">
                <a16:creationId xmlns:a16="http://schemas.microsoft.com/office/drawing/2014/main" id="{65217549-A288-68DC-58EB-0789AD4285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544800" y="3456432"/>
            <a:ext cx="12801600" cy="132588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800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Take-home message</a:t>
            </a:r>
          </a:p>
        </p:txBody>
      </p:sp>
      <p:sp>
        <p:nvSpPr>
          <p:cNvPr id="42" name="Text Placeholder 35">
            <a:extLst>
              <a:ext uri="{FF2B5EF4-FFF2-40B4-BE49-F238E27FC236}">
                <a16:creationId xmlns:a16="http://schemas.microsoft.com/office/drawing/2014/main" id="{9AC171CC-F646-C460-7BE2-6699B9C4FB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0175200" y="1371600"/>
            <a:ext cx="12801600" cy="4818888"/>
          </a:xfrm>
          <a:prstGeom prst="rect">
            <a:avLst/>
          </a:prstGeom>
        </p:spPr>
        <p:txBody>
          <a:bodyPr anchor="t"/>
          <a:lstStyle>
            <a:lvl1pPr marL="1142972" indent="-1142972">
              <a:lnSpc>
                <a:spcPct val="100000"/>
              </a:lnSpc>
              <a:buFont typeface="Arial" panose="020B0604020202020204" pitchFamily="34" charset="0"/>
              <a:buChar char="•"/>
              <a:defRPr sz="6000" b="0" i="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Highlight 1</a:t>
            </a:r>
          </a:p>
          <a:p>
            <a:pPr lvl="0"/>
            <a:r>
              <a:rPr lang="en-US" dirty="0"/>
              <a:t>Highlight 2</a:t>
            </a:r>
          </a:p>
          <a:p>
            <a:pPr lvl="0"/>
            <a:r>
              <a:rPr lang="en-US" dirty="0"/>
              <a:t>Highlight 3</a:t>
            </a:r>
          </a:p>
        </p:txBody>
      </p:sp>
      <p:sp>
        <p:nvSpPr>
          <p:cNvPr id="43" name="Text Placeholder 35">
            <a:extLst>
              <a:ext uri="{FF2B5EF4-FFF2-40B4-BE49-F238E27FC236}">
                <a16:creationId xmlns:a16="http://schemas.microsoft.com/office/drawing/2014/main" id="{0742A05D-7DE6-AB4B-E5EF-9D736F0985F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44800" y="9144000"/>
            <a:ext cx="12801600" cy="10149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Main message of Fig. 1</a:t>
            </a:r>
          </a:p>
        </p:txBody>
      </p:sp>
      <p:sp>
        <p:nvSpPr>
          <p:cNvPr id="44" name="Text Placeholder 35">
            <a:extLst>
              <a:ext uri="{FF2B5EF4-FFF2-40B4-BE49-F238E27FC236}">
                <a16:creationId xmlns:a16="http://schemas.microsoft.com/office/drawing/2014/main" id="{7DE5EFE3-7A96-7C28-9538-6890352A95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544800" y="18745200"/>
            <a:ext cx="12801600" cy="10149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Main message of Fig. 3</a:t>
            </a:r>
          </a:p>
        </p:txBody>
      </p:sp>
      <p:sp>
        <p:nvSpPr>
          <p:cNvPr id="45" name="Text Placeholder 35">
            <a:extLst>
              <a:ext uri="{FF2B5EF4-FFF2-40B4-BE49-F238E27FC236}">
                <a16:creationId xmlns:a16="http://schemas.microsoft.com/office/drawing/2014/main" id="{32673041-5066-825D-E33B-A631246913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175200" y="18745200"/>
            <a:ext cx="12801600" cy="10149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Main message of Fig. 4</a:t>
            </a:r>
          </a:p>
        </p:txBody>
      </p:sp>
      <p:sp>
        <p:nvSpPr>
          <p:cNvPr id="46" name="Text Placeholder 35">
            <a:extLst>
              <a:ext uri="{FF2B5EF4-FFF2-40B4-BE49-F238E27FC236}">
                <a16:creationId xmlns:a16="http://schemas.microsoft.com/office/drawing/2014/main" id="{629BA3F5-9399-9780-0DCF-3E3DC245FBE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0175200" y="9144000"/>
            <a:ext cx="12801600" cy="10149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Main message of Fig. 2</a:t>
            </a:r>
          </a:p>
        </p:txBody>
      </p:sp>
      <p:sp>
        <p:nvSpPr>
          <p:cNvPr id="47" name="Text Placeholder 35">
            <a:extLst>
              <a:ext uri="{FF2B5EF4-FFF2-40B4-BE49-F238E27FC236}">
                <a16:creationId xmlns:a16="http://schemas.microsoft.com/office/drawing/2014/main" id="{92D6AFE1-B264-E230-E2EB-D9948459331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718000" y="28986480"/>
            <a:ext cx="13716000" cy="29535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tx1"/>
                </a:solidFill>
                <a:latin typeface="Atkinson Hyperlegible" pitchFamily="2" charset="77"/>
              </a:defRPr>
            </a:lvl1pPr>
          </a:lstStyle>
          <a:p>
            <a:r>
              <a:rPr lang="en-US" sz="6000" dirty="0">
                <a:latin typeface="Avenir Light" panose="020B0402020203020204" pitchFamily="34" charset="77"/>
              </a:rPr>
              <a:t>References, Funding, Acknowledgements, etc.</a:t>
            </a:r>
          </a:p>
        </p:txBody>
      </p:sp>
      <p:sp>
        <p:nvSpPr>
          <p:cNvPr id="50" name="Text Placeholder 35">
            <a:extLst>
              <a:ext uri="{FF2B5EF4-FFF2-40B4-BE49-F238E27FC236}">
                <a16:creationId xmlns:a16="http://schemas.microsoft.com/office/drawing/2014/main" id="{DC1F7E82-6ECE-48F5-A123-6DB9B7FD23C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544800" y="11033760"/>
            <a:ext cx="12801600" cy="5974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0" b="0" i="0"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Suggested boundaries on Figure 1</a:t>
            </a:r>
          </a:p>
        </p:txBody>
      </p:sp>
      <p:sp>
        <p:nvSpPr>
          <p:cNvPr id="51" name="Text Placeholder 35">
            <a:extLst>
              <a:ext uri="{FF2B5EF4-FFF2-40B4-BE49-F238E27FC236}">
                <a16:creationId xmlns:a16="http://schemas.microsoft.com/office/drawing/2014/main" id="{BC950CF9-30A2-7CB7-6A4F-29417AA3818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0175200" y="11080853"/>
            <a:ext cx="12801600" cy="5974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0" b="0" i="0"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Suggested boundaries on Figure 2</a:t>
            </a:r>
          </a:p>
        </p:txBody>
      </p:sp>
      <p:sp>
        <p:nvSpPr>
          <p:cNvPr id="52" name="Text Placeholder 35">
            <a:extLst>
              <a:ext uri="{FF2B5EF4-FFF2-40B4-BE49-F238E27FC236}">
                <a16:creationId xmlns:a16="http://schemas.microsoft.com/office/drawing/2014/main" id="{74135788-0F2D-F827-0DFC-2997FF72C01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5544800" y="20674584"/>
            <a:ext cx="12801600" cy="5974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0" b="0" i="0"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Suggested boundaries on Figure 3</a:t>
            </a:r>
          </a:p>
        </p:txBody>
      </p:sp>
      <p:sp>
        <p:nvSpPr>
          <p:cNvPr id="53" name="Text Placeholder 35">
            <a:extLst>
              <a:ext uri="{FF2B5EF4-FFF2-40B4-BE49-F238E27FC236}">
                <a16:creationId xmlns:a16="http://schemas.microsoft.com/office/drawing/2014/main" id="{F777035B-1D19-02ED-C9B0-0877B586138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0175200" y="20674584"/>
            <a:ext cx="12801600" cy="59740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0" b="0" i="0"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Suggested boundaries on Figure 4</a:t>
            </a:r>
          </a:p>
        </p:txBody>
      </p:sp>
      <p:sp>
        <p:nvSpPr>
          <p:cNvPr id="54" name="Text Placeholder 35">
            <a:extLst>
              <a:ext uri="{FF2B5EF4-FFF2-40B4-BE49-F238E27FC236}">
                <a16:creationId xmlns:a16="http://schemas.microsoft.com/office/drawing/2014/main" id="{098F65A6-629B-6186-7CB8-E7E80CBFC2F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7200" y="10058400"/>
            <a:ext cx="13716000" cy="13716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8000" b="0" i="0"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Suggested boundaries for graphical abstract</a:t>
            </a:r>
          </a:p>
        </p:txBody>
      </p:sp>
      <p:sp>
        <p:nvSpPr>
          <p:cNvPr id="58" name="Text Placeholder 37">
            <a:extLst>
              <a:ext uri="{FF2B5EF4-FFF2-40B4-BE49-F238E27FC236}">
                <a16:creationId xmlns:a16="http://schemas.microsoft.com/office/drawing/2014/main" id="{3A90FB1C-17DE-473F-DA71-39EA5775213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399" y="4507812"/>
            <a:ext cx="10515601" cy="235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0" i="0">
                <a:solidFill>
                  <a:schemeClr val="bg2"/>
                </a:solidFill>
                <a:latin typeface="Atkinson Hyperlegible" pitchFamily="2" charset="77"/>
              </a:defRPr>
            </a:lvl1pPr>
          </a:lstStyle>
          <a:p>
            <a:pPr lvl="0"/>
            <a:r>
              <a:rPr lang="en-US" dirty="0"/>
              <a:t>Author(s)</a:t>
            </a:r>
          </a:p>
        </p:txBody>
      </p:sp>
      <p:pic>
        <p:nvPicPr>
          <p:cNvPr id="59" name="Picture 58" descr="A black and red logo&#10;&#10;Description automatically generated">
            <a:extLst>
              <a:ext uri="{FF2B5EF4-FFF2-40B4-BE49-F238E27FC236}">
                <a16:creationId xmlns:a16="http://schemas.microsoft.com/office/drawing/2014/main" id="{A027545D-8225-7956-FE14-8463EFF98E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636240" y="28864058"/>
            <a:ext cx="9543281" cy="3075934"/>
          </a:xfrm>
          <a:prstGeom prst="rect">
            <a:avLst/>
          </a:prstGeom>
        </p:spPr>
      </p:pic>
      <p:pic>
        <p:nvPicPr>
          <p:cNvPr id="61" name="Picture 6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AE180210-10A2-362D-92E2-477B1B6E19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430000" y="24583608"/>
            <a:ext cx="2556322" cy="2556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75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Box">
            <a:extLst>
              <a:ext uri="{FF2B5EF4-FFF2-40B4-BE49-F238E27FC236}">
                <a16:creationId xmlns:a16="http://schemas.microsoft.com/office/drawing/2014/main" id="{BF914F5C-17C6-D231-8261-D0A16E60C3CA}"/>
              </a:ext>
            </a:extLst>
          </p:cNvPr>
          <p:cNvSpPr/>
          <p:nvPr userDrawn="1"/>
        </p:nvSpPr>
        <p:spPr>
          <a:xfrm>
            <a:off x="914400" y="914401"/>
            <a:ext cx="42062400" cy="45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4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5" r:id="rId3"/>
    <p:sldLayoutId id="2147483658" r:id="rId4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and red logo&#10;&#10;Description automatically generated">
            <a:extLst>
              <a:ext uri="{FF2B5EF4-FFF2-40B4-BE49-F238E27FC236}">
                <a16:creationId xmlns:a16="http://schemas.microsoft.com/office/drawing/2014/main" id="{CFCEA475-814C-ADA9-2255-BA87258FE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3502" y="22974779"/>
            <a:ext cx="19625955" cy="6325721"/>
          </a:xfrm>
          <a:prstGeom prst="rect">
            <a:avLst/>
          </a:prstGeom>
        </p:spPr>
      </p:pic>
      <p:pic>
        <p:nvPicPr>
          <p:cNvPr id="4" name="Picture 3" descr="A red and white symbol with a black background&#10;&#10;Description automatically generated">
            <a:extLst>
              <a:ext uri="{FF2B5EF4-FFF2-40B4-BE49-F238E27FC236}">
                <a16:creationId xmlns:a16="http://schemas.microsoft.com/office/drawing/2014/main" id="{4892FDDB-EDCF-EC93-F114-95C817CF8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1743" y="21867452"/>
            <a:ext cx="8540376" cy="8540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143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1F7372E-E845-0ADD-F946-97EE77F6E13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702E0-567F-C45E-4A89-C1DC9BACD5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F9C035-7761-A5C3-3C75-97BB93D04AA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36919A-B83B-3386-9D6B-3D10544B11C3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AD5C1E8-A83A-4185-CC2A-C4DBA01A0E9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E33B99-1080-36B5-FA54-371DFF44892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BE4AC9D-E547-BA85-AB05-0F123CD34EB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13E9F4-F366-2CAB-CDAD-827C061C3AA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D23A77-A8E9-90BD-83FB-76E57859694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255E11D-3765-1677-3988-67FAADF81C2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2DCEC0DA-02D8-E191-0FC0-44317061F3E5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72E8474-4808-FB0E-1D8A-92F96A3CA6EA}"/>
              </a:ext>
            </a:extLst>
          </p:cNvPr>
          <p:cNvSpPr>
            <a:spLocks noGrp="1"/>
          </p:cNvSpPr>
          <p:nvPr>
            <p:ph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200F9BE-2C4D-6565-7EAD-10DF3ACC8FBD}"/>
              </a:ext>
            </a:extLst>
          </p:cNvPr>
          <p:cNvSpPr>
            <a:spLocks noGrp="1"/>
          </p:cNvSpPr>
          <p:nvPr>
            <p:ph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4E5C3DB-6B4A-A5CB-688E-82C3AF893DB6}"/>
              </a:ext>
            </a:extLst>
          </p:cNvPr>
          <p:cNvSpPr>
            <a:spLocks noGrp="1"/>
          </p:cNvSpPr>
          <p:nvPr>
            <p:ph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65869E8-7DFA-9C14-325A-C137067D82CF}"/>
              </a:ext>
            </a:extLst>
          </p:cNvPr>
          <p:cNvSpPr>
            <a:spLocks noGrp="1"/>
          </p:cNvSpPr>
          <p:nvPr>
            <p:ph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hart Placeholder 16">
            <a:extLst>
              <a:ext uri="{FF2B5EF4-FFF2-40B4-BE49-F238E27FC236}">
                <a16:creationId xmlns:a16="http://schemas.microsoft.com/office/drawing/2014/main" id="{327802C8-8B6D-1D8B-B5C4-C8B61ADD70F9}"/>
              </a:ext>
            </a:extLst>
          </p:cNvPr>
          <p:cNvSpPr>
            <a:spLocks noGrp="1"/>
          </p:cNvSpPr>
          <p:nvPr>
            <p:ph type="chart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4E03BD3-0C6D-3FC8-C8E4-61A62573194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BD395F9-383D-CD0C-277E-3B0753FA4FE9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1C2FD6A-CDAF-D40E-0F93-EFDAB2E0A52D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40D43A77-C724-D282-BA9A-16025F57BA5A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C839D1A-8538-C2EA-DC3D-036A91A7FB2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77F9994-4E98-9699-B71E-BACC177B645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 sz="4800" dirty="0"/>
          </a:p>
        </p:txBody>
      </p:sp>
      <p:sp>
        <p:nvSpPr>
          <p:cNvPr id="24" name="Title 23">
            <a:extLst>
              <a:ext uri="{FF2B5EF4-FFF2-40B4-BE49-F238E27FC236}">
                <a16:creationId xmlns:a16="http://schemas.microsoft.com/office/drawing/2014/main" id="{8B2ED90E-31D2-2E36-5570-A4AB25293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4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09B8E-EE56-F666-CA81-A7BEE9935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3127DB-0551-B8D6-E84B-40E5BBB2B45C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0B73A-FDB8-6A11-F000-ED66BD64D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E22B8F-29CC-912D-AD4D-7CADC2EDA26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550F8-D745-32B7-5607-E2B61FE96ED3}"/>
              </a:ext>
            </a:extLst>
          </p:cNvPr>
          <p:cNvSpPr>
            <a:spLocks noGrp="1"/>
          </p:cNvSpPr>
          <p:nvPr>
            <p:ph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C77A75A-D8E0-9875-A60A-4369BC83EFC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B2167D7-8D2C-9D33-042A-6E9588DD7D9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49E339F-0F35-1603-B65D-76003688E3A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97A0495-29FA-D827-C5DE-86533BAF53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90B212D-404A-2DB0-E530-162FE0512E51}"/>
              </a:ext>
            </a:extLst>
          </p:cNvPr>
          <p:cNvSpPr>
            <a:spLocks noGrp="1"/>
          </p:cNvSpPr>
          <p:nvPr>
            <p:ph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C178A25-7173-D44C-2888-E5AC8D71AF87}"/>
              </a:ext>
            </a:extLst>
          </p:cNvPr>
          <p:cNvSpPr>
            <a:spLocks noGrp="1"/>
          </p:cNvSpPr>
          <p:nvPr>
            <p:ph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44CC01E-5E7E-D0E7-9EAF-D6128A97ADE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0A185938-12B6-39E4-7D53-028E9CC15620}"/>
              </a:ext>
            </a:extLst>
          </p:cNvPr>
          <p:cNvSpPr>
            <a:spLocks noGrp="1"/>
          </p:cNvSpPr>
          <p:nvPr>
            <p:ph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Chart Placeholder 14">
            <a:extLst>
              <a:ext uri="{FF2B5EF4-FFF2-40B4-BE49-F238E27FC236}">
                <a16:creationId xmlns:a16="http://schemas.microsoft.com/office/drawing/2014/main" id="{E643DCD1-45AD-801B-083B-8ABE0618842A}"/>
              </a:ext>
            </a:extLst>
          </p:cNvPr>
          <p:cNvSpPr>
            <a:spLocks noGrp="1"/>
          </p:cNvSpPr>
          <p:nvPr>
            <p:ph type="chart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3149202-894E-4D86-504B-813C3BF693A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46516F8-42F9-879F-68CE-372D67F1770E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A16EECE-E2B2-2364-B41A-12316D3DDC0B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A5791061-AC7C-AFFB-AEE6-03847156425C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E4A1454-8694-4609-B556-071271CED40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27DCE3FC-3CE1-0479-8C72-AE3972D09B3F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8990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DEFF64-0F46-674A-0CD7-5AF2D8C83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1B601-4BDE-7521-5118-C6EE3A7690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03F29-1F29-28DA-2249-D2EC24F3D1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0343F-0AB4-FA61-0456-3A7909B753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33358E3-E504-A971-D572-DD0CD5944E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80720E-7B1E-0CB5-9767-31C3410985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0A0ADD-5B66-0CD3-8E46-D6334AD9FBD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DB27AFE-B8B2-523E-F856-FB072E4381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04EE607-7DA0-A0CE-11AC-651FB969DD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C83F3BD-B420-DAA9-E64B-95F5197DE8A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41B4B2F-1A07-E680-5580-A9A69C0B55F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ACD3D4C-F3DE-402D-A873-A043BA069CB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6B31E25-3593-3C9D-5CD7-92F330F81B2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6BD257D-9882-CB10-D54A-7890BABE0BB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5869A5B-DD5B-6B7D-D28F-B6CBCC5BD6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71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212121"/>
      </a:dk1>
      <a:lt1>
        <a:srgbClr val="FEFDFA"/>
      </a:lt1>
      <a:dk2>
        <a:srgbClr val="D00000"/>
      </a:dk2>
      <a:lt2>
        <a:srgbClr val="C7C8CA"/>
      </a:lt2>
      <a:accent1>
        <a:srgbClr val="249AB5"/>
      </a:accent1>
      <a:accent2>
        <a:srgbClr val="BCCB2A"/>
      </a:accent2>
      <a:accent3>
        <a:srgbClr val="F58A1F"/>
      </a:accent3>
      <a:accent4>
        <a:srgbClr val="005D83"/>
      </a:accent4>
      <a:accent5>
        <a:srgbClr val="FFD74F"/>
      </a:accent5>
      <a:accent6>
        <a:srgbClr val="A5228D"/>
      </a:accent6>
      <a:hlink>
        <a:srgbClr val="249AB5"/>
      </a:hlink>
      <a:folHlink>
        <a:srgbClr val="919191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36x48_horizontal_poster" id="{6BC135AF-BAEE-5240-98BC-6C18A78FEB51}" vid="{78F80321-6B85-DC4D-8A66-3F5122C406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Atkinson Hyperlegible</vt:lpstr>
      <vt:lpstr>Avenir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 Marshall</dc:creator>
  <cp:lastModifiedBy>Emma Marshall</cp:lastModifiedBy>
  <cp:revision>15</cp:revision>
  <dcterms:created xsi:type="dcterms:W3CDTF">2024-09-25T20:31:40Z</dcterms:created>
  <dcterms:modified xsi:type="dcterms:W3CDTF">2024-09-26T02:29:59Z</dcterms:modified>
</cp:coreProperties>
</file>